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2"/>
  </p:notesMasterIdLst>
  <p:sldIdLst>
    <p:sldId id="256" r:id="rId2"/>
    <p:sldId id="313" r:id="rId3"/>
    <p:sldId id="327" r:id="rId4"/>
    <p:sldId id="282" r:id="rId5"/>
    <p:sldId id="314" r:id="rId6"/>
    <p:sldId id="315" r:id="rId7"/>
    <p:sldId id="266" r:id="rId8"/>
    <p:sldId id="267" r:id="rId9"/>
    <p:sldId id="274" r:id="rId10"/>
    <p:sldId id="268" r:id="rId11"/>
    <p:sldId id="317" r:id="rId12"/>
    <p:sldId id="335" r:id="rId13"/>
    <p:sldId id="336" r:id="rId14"/>
    <p:sldId id="318" r:id="rId15"/>
    <p:sldId id="319" r:id="rId16"/>
    <p:sldId id="320" r:id="rId17"/>
    <p:sldId id="321" r:id="rId18"/>
    <p:sldId id="322" r:id="rId19"/>
    <p:sldId id="323" r:id="rId20"/>
    <p:sldId id="325" r:id="rId21"/>
    <p:sldId id="324" r:id="rId22"/>
    <p:sldId id="338" r:id="rId23"/>
    <p:sldId id="287" r:id="rId24"/>
    <p:sldId id="288" r:id="rId25"/>
    <p:sldId id="289" r:id="rId26"/>
    <p:sldId id="290" r:id="rId27"/>
    <p:sldId id="291" r:id="rId28"/>
    <p:sldId id="292" r:id="rId29"/>
    <p:sldId id="293" r:id="rId30"/>
    <p:sldId id="294" r:id="rId31"/>
    <p:sldId id="295" r:id="rId32"/>
    <p:sldId id="296" r:id="rId33"/>
    <p:sldId id="297" r:id="rId34"/>
    <p:sldId id="337" r:id="rId35"/>
    <p:sldId id="326" r:id="rId36"/>
    <p:sldId id="331" r:id="rId37"/>
    <p:sldId id="330" r:id="rId38"/>
    <p:sldId id="329" r:id="rId39"/>
    <p:sldId id="333" r:id="rId40"/>
    <p:sldId id="316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modifyVerifier cryptProviderType="rsaAES" cryptAlgorithmClass="hash" cryptAlgorithmType="typeAny" cryptAlgorithmSid="14" spinCount="100000" saltData="pHPdMbiwqdf4wpoOQeBn1A==" hashData="TN9gsdAlj/18s0854X5l2Pl2/pmTZYAWUn8Jzb2gaax9ERI/iEeAKNTUQKCrFUee5kUjavj7QUeF3Joxi4DGkw=="/>
  <p:extLst>
    <p:ext uri="{521415D9-36F7-43E2-AB2F-B90AF26B5E84}">
      <p14:sectionLst xmlns:p14="http://schemas.microsoft.com/office/powerpoint/2010/main">
        <p14:section name="Default Section" id="{0C00E0E7-69C2-437F-877B-242B360B5D3B}">
          <p14:sldIdLst>
            <p14:sldId id="256"/>
            <p14:sldId id="313"/>
            <p14:sldId id="327"/>
            <p14:sldId id="282"/>
            <p14:sldId id="314"/>
            <p14:sldId id="315"/>
            <p14:sldId id="266"/>
            <p14:sldId id="267"/>
            <p14:sldId id="274"/>
            <p14:sldId id="268"/>
            <p14:sldId id="317"/>
            <p14:sldId id="335"/>
            <p14:sldId id="336"/>
            <p14:sldId id="318"/>
            <p14:sldId id="319"/>
            <p14:sldId id="320"/>
            <p14:sldId id="321"/>
            <p14:sldId id="322"/>
            <p14:sldId id="323"/>
            <p14:sldId id="325"/>
            <p14:sldId id="324"/>
            <p14:sldId id="338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337"/>
            <p14:sldId id="326"/>
            <p14:sldId id="331"/>
            <p14:sldId id="330"/>
            <p14:sldId id="329"/>
            <p14:sldId id="333"/>
            <p14:sldId id="31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94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67" d="100"/>
          <a:sy n="67" d="100"/>
        </p:scale>
        <p:origin x="60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5E21D44-CC4C-4DF4-9CEB-98DD7686E61D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IN"/>
        </a:p>
      </dgm:t>
    </dgm:pt>
    <dgm:pt modelId="{B89607D7-38C4-47BB-AA98-9AE7CCE8276E}">
      <dgm:prSet/>
      <dgm:spPr/>
      <dgm:t>
        <a:bodyPr/>
        <a:lstStyle/>
        <a:p>
          <a:r>
            <a:rPr lang="en-US" b="1"/>
            <a:t>Google is an Attacker's Ally</a:t>
          </a:r>
          <a:endParaRPr lang="en-IN"/>
        </a:p>
      </dgm:t>
    </dgm:pt>
    <dgm:pt modelId="{3FD1DA06-654C-4D84-B6CB-34DAF37A813B}" type="parTrans" cxnId="{7581308B-0390-45BF-A43C-B2EDB8D11910}">
      <dgm:prSet/>
      <dgm:spPr/>
      <dgm:t>
        <a:bodyPr/>
        <a:lstStyle/>
        <a:p>
          <a:endParaRPr lang="en-IN"/>
        </a:p>
      </dgm:t>
    </dgm:pt>
    <dgm:pt modelId="{7EF01DB2-4B59-468C-B74C-FB4E1B6DFC11}" type="sibTrans" cxnId="{7581308B-0390-45BF-A43C-B2EDB8D11910}">
      <dgm:prSet/>
      <dgm:spPr/>
      <dgm:t>
        <a:bodyPr/>
        <a:lstStyle/>
        <a:p>
          <a:endParaRPr lang="en-IN"/>
        </a:p>
      </dgm:t>
    </dgm:pt>
    <dgm:pt modelId="{C1FD2924-D8AE-40F8-A081-D1BA59CAE299}">
      <dgm:prSet/>
      <dgm:spPr/>
      <dgm:t>
        <a:bodyPr/>
        <a:lstStyle/>
        <a:p>
          <a:r>
            <a:rPr lang="en-US" dirty="0"/>
            <a:t>Lot of information freely available via Internet on public platform</a:t>
          </a:r>
          <a:endParaRPr lang="en-IN" dirty="0"/>
        </a:p>
      </dgm:t>
    </dgm:pt>
    <dgm:pt modelId="{176172D9-A53D-4CB1-983F-DE065D926D5F}" type="parTrans" cxnId="{3B185FDD-80FA-4D22-BAC7-5393A9F00656}">
      <dgm:prSet/>
      <dgm:spPr/>
      <dgm:t>
        <a:bodyPr/>
        <a:lstStyle/>
        <a:p>
          <a:endParaRPr lang="en-IN"/>
        </a:p>
      </dgm:t>
    </dgm:pt>
    <dgm:pt modelId="{31D3BE01-0DD3-4EA6-8989-7CDAB042A21C}" type="sibTrans" cxnId="{3B185FDD-80FA-4D22-BAC7-5393A9F00656}">
      <dgm:prSet/>
      <dgm:spPr/>
      <dgm:t>
        <a:bodyPr/>
        <a:lstStyle/>
        <a:p>
          <a:endParaRPr lang="en-IN"/>
        </a:p>
      </dgm:t>
    </dgm:pt>
    <dgm:pt modelId="{7CF76ED4-5EA6-47F9-B8E4-1B3CB18965CB}">
      <dgm:prSet/>
      <dgm:spPr/>
      <dgm:t>
        <a:bodyPr/>
        <a:lstStyle/>
        <a:p>
          <a:r>
            <a:rPr lang="en-US" dirty="0"/>
            <a:t>Personal information on company website or a social media site, that give hints to user account password. </a:t>
          </a:r>
          <a:endParaRPr lang="en-IN" dirty="0"/>
        </a:p>
      </dgm:t>
    </dgm:pt>
    <dgm:pt modelId="{179F82D8-8BFD-4230-AD8B-77DB12124C5D}" type="parTrans" cxnId="{3EB8525D-67BE-48BD-A08F-ACA3BF771CC4}">
      <dgm:prSet/>
      <dgm:spPr/>
      <dgm:t>
        <a:bodyPr/>
        <a:lstStyle/>
        <a:p>
          <a:endParaRPr lang="en-IN"/>
        </a:p>
      </dgm:t>
    </dgm:pt>
    <dgm:pt modelId="{BEF0A133-208F-4092-A57E-2FB63D5864E3}" type="sibTrans" cxnId="{3EB8525D-67BE-48BD-A08F-ACA3BF771CC4}">
      <dgm:prSet/>
      <dgm:spPr/>
      <dgm:t>
        <a:bodyPr/>
        <a:lstStyle/>
        <a:p>
          <a:endParaRPr lang="en-IN"/>
        </a:p>
      </dgm:t>
    </dgm:pt>
    <dgm:pt modelId="{59248658-19EC-4345-B7B1-DC1B957051B1}">
      <dgm:prSet/>
      <dgm:spPr/>
      <dgm:t>
        <a:bodyPr/>
        <a:lstStyle/>
        <a:p>
          <a:r>
            <a:rPr lang="en-US" dirty="0"/>
            <a:t>Names can be entered in a search engine to reveal home addresses and telephone numbers.</a:t>
          </a:r>
          <a:endParaRPr lang="en-IN" dirty="0"/>
        </a:p>
      </dgm:t>
    </dgm:pt>
    <dgm:pt modelId="{1223BEC5-5B95-46E5-888D-92F1198C0C1D}" type="parTrans" cxnId="{CD442CCC-9A11-4DFE-B741-0CC1FBF41E20}">
      <dgm:prSet/>
      <dgm:spPr/>
      <dgm:t>
        <a:bodyPr/>
        <a:lstStyle/>
        <a:p>
          <a:endParaRPr lang="en-IN"/>
        </a:p>
      </dgm:t>
    </dgm:pt>
    <dgm:pt modelId="{95E79A95-018F-4048-934E-9034B77781A8}" type="sibTrans" cxnId="{CD442CCC-9A11-4DFE-B741-0CC1FBF41E20}">
      <dgm:prSet/>
      <dgm:spPr/>
      <dgm:t>
        <a:bodyPr/>
        <a:lstStyle/>
        <a:p>
          <a:endParaRPr lang="en-IN"/>
        </a:p>
      </dgm:t>
    </dgm:pt>
    <dgm:pt modelId="{051C1B26-458F-4BCE-805F-28EE4A98F399}" type="pres">
      <dgm:prSet presAssocID="{55E21D44-CC4C-4DF4-9CEB-98DD7686E61D}" presName="Name0" presStyleCnt="0">
        <dgm:presLayoutVars>
          <dgm:chMax val="7"/>
          <dgm:chPref val="7"/>
          <dgm:dir/>
        </dgm:presLayoutVars>
      </dgm:prSet>
      <dgm:spPr/>
    </dgm:pt>
    <dgm:pt modelId="{8E0BE07C-9FB9-45AC-9F84-3CC7CC6A4829}" type="pres">
      <dgm:prSet presAssocID="{55E21D44-CC4C-4DF4-9CEB-98DD7686E61D}" presName="Name1" presStyleCnt="0"/>
      <dgm:spPr/>
    </dgm:pt>
    <dgm:pt modelId="{C1E1D128-9368-46EE-A658-9A5E7E553C2A}" type="pres">
      <dgm:prSet presAssocID="{55E21D44-CC4C-4DF4-9CEB-98DD7686E61D}" presName="cycle" presStyleCnt="0"/>
      <dgm:spPr/>
    </dgm:pt>
    <dgm:pt modelId="{8FF4ED02-EF98-4619-AC24-4F419AA47808}" type="pres">
      <dgm:prSet presAssocID="{55E21D44-CC4C-4DF4-9CEB-98DD7686E61D}" presName="srcNode" presStyleLbl="node1" presStyleIdx="0" presStyleCnt="4"/>
      <dgm:spPr/>
    </dgm:pt>
    <dgm:pt modelId="{EA930EA2-A1E7-4201-B76E-EEEE000585A8}" type="pres">
      <dgm:prSet presAssocID="{55E21D44-CC4C-4DF4-9CEB-98DD7686E61D}" presName="conn" presStyleLbl="parChTrans1D2" presStyleIdx="0" presStyleCnt="1"/>
      <dgm:spPr/>
    </dgm:pt>
    <dgm:pt modelId="{F9EF1F0B-9038-4CAD-9C62-562C06B09D7E}" type="pres">
      <dgm:prSet presAssocID="{55E21D44-CC4C-4DF4-9CEB-98DD7686E61D}" presName="extraNode" presStyleLbl="node1" presStyleIdx="0" presStyleCnt="4"/>
      <dgm:spPr/>
    </dgm:pt>
    <dgm:pt modelId="{8C3C3FDA-6DC2-4C85-BE8F-23EB7824270A}" type="pres">
      <dgm:prSet presAssocID="{55E21D44-CC4C-4DF4-9CEB-98DD7686E61D}" presName="dstNode" presStyleLbl="node1" presStyleIdx="0" presStyleCnt="4"/>
      <dgm:spPr/>
    </dgm:pt>
    <dgm:pt modelId="{82446082-909D-4935-9847-9A1031D13333}" type="pres">
      <dgm:prSet presAssocID="{B89607D7-38C4-47BB-AA98-9AE7CCE8276E}" presName="text_1" presStyleLbl="node1" presStyleIdx="0" presStyleCnt="4">
        <dgm:presLayoutVars>
          <dgm:bulletEnabled val="1"/>
        </dgm:presLayoutVars>
      </dgm:prSet>
      <dgm:spPr/>
    </dgm:pt>
    <dgm:pt modelId="{71830BDD-91E0-4EA5-AE38-ABDAB9A08EC7}" type="pres">
      <dgm:prSet presAssocID="{B89607D7-38C4-47BB-AA98-9AE7CCE8276E}" presName="accent_1" presStyleCnt="0"/>
      <dgm:spPr/>
    </dgm:pt>
    <dgm:pt modelId="{128AEDCF-B5DE-447E-82D0-AD4C6A8C6CF4}" type="pres">
      <dgm:prSet presAssocID="{B89607D7-38C4-47BB-AA98-9AE7CCE8276E}" presName="accentRepeatNode" presStyleLbl="solidFgAcc1" presStyleIdx="0" presStyleCnt="4"/>
      <dgm:spPr/>
    </dgm:pt>
    <dgm:pt modelId="{665551EC-3532-4581-ABD5-397665B5E401}" type="pres">
      <dgm:prSet presAssocID="{C1FD2924-D8AE-40F8-A081-D1BA59CAE299}" presName="text_2" presStyleLbl="node1" presStyleIdx="1" presStyleCnt="4">
        <dgm:presLayoutVars>
          <dgm:bulletEnabled val="1"/>
        </dgm:presLayoutVars>
      </dgm:prSet>
      <dgm:spPr/>
    </dgm:pt>
    <dgm:pt modelId="{8CC5A06E-6CC4-40C3-BFDF-0C418136F0A4}" type="pres">
      <dgm:prSet presAssocID="{C1FD2924-D8AE-40F8-A081-D1BA59CAE299}" presName="accent_2" presStyleCnt="0"/>
      <dgm:spPr/>
    </dgm:pt>
    <dgm:pt modelId="{0C40EEBA-0188-4357-AFD7-C15D9BF92E02}" type="pres">
      <dgm:prSet presAssocID="{C1FD2924-D8AE-40F8-A081-D1BA59CAE299}" presName="accentRepeatNode" presStyleLbl="solidFgAcc1" presStyleIdx="1" presStyleCnt="4"/>
      <dgm:spPr/>
    </dgm:pt>
    <dgm:pt modelId="{C2B3E74E-3AF9-4FB8-A583-FA2AAF12C32E}" type="pres">
      <dgm:prSet presAssocID="{7CF76ED4-5EA6-47F9-B8E4-1B3CB18965CB}" presName="text_3" presStyleLbl="node1" presStyleIdx="2" presStyleCnt="4">
        <dgm:presLayoutVars>
          <dgm:bulletEnabled val="1"/>
        </dgm:presLayoutVars>
      </dgm:prSet>
      <dgm:spPr/>
    </dgm:pt>
    <dgm:pt modelId="{0D1AE26F-0C7A-4FAC-9E35-53B21F744FF1}" type="pres">
      <dgm:prSet presAssocID="{7CF76ED4-5EA6-47F9-B8E4-1B3CB18965CB}" presName="accent_3" presStyleCnt="0"/>
      <dgm:spPr/>
    </dgm:pt>
    <dgm:pt modelId="{5ACFDAF2-618F-4486-92F6-9FA4AEAAC7A6}" type="pres">
      <dgm:prSet presAssocID="{7CF76ED4-5EA6-47F9-B8E4-1B3CB18965CB}" presName="accentRepeatNode" presStyleLbl="solidFgAcc1" presStyleIdx="2" presStyleCnt="4"/>
      <dgm:spPr/>
    </dgm:pt>
    <dgm:pt modelId="{B67F4C95-0196-4BCA-8BF7-13CBF5F81685}" type="pres">
      <dgm:prSet presAssocID="{59248658-19EC-4345-B7B1-DC1B957051B1}" presName="text_4" presStyleLbl="node1" presStyleIdx="3" presStyleCnt="4">
        <dgm:presLayoutVars>
          <dgm:bulletEnabled val="1"/>
        </dgm:presLayoutVars>
      </dgm:prSet>
      <dgm:spPr/>
    </dgm:pt>
    <dgm:pt modelId="{4E6716C2-B645-4DCE-8244-4B41DCFE529F}" type="pres">
      <dgm:prSet presAssocID="{59248658-19EC-4345-B7B1-DC1B957051B1}" presName="accent_4" presStyleCnt="0"/>
      <dgm:spPr/>
    </dgm:pt>
    <dgm:pt modelId="{C44C3CBF-6E7B-4729-8433-FDC31A7A23E0}" type="pres">
      <dgm:prSet presAssocID="{59248658-19EC-4345-B7B1-DC1B957051B1}" presName="accentRepeatNode" presStyleLbl="solidFgAcc1" presStyleIdx="3" presStyleCnt="4"/>
      <dgm:spPr/>
    </dgm:pt>
  </dgm:ptLst>
  <dgm:cxnLst>
    <dgm:cxn modelId="{6FE00531-B9E8-4035-8494-3D3B5DD43ECE}" type="presOf" srcId="{B89607D7-38C4-47BB-AA98-9AE7CCE8276E}" destId="{82446082-909D-4935-9847-9A1031D13333}" srcOrd="0" destOrd="0" presId="urn:microsoft.com/office/officeart/2008/layout/VerticalCurvedList"/>
    <dgm:cxn modelId="{3EB8525D-67BE-48BD-A08F-ACA3BF771CC4}" srcId="{55E21D44-CC4C-4DF4-9CEB-98DD7686E61D}" destId="{7CF76ED4-5EA6-47F9-B8E4-1B3CB18965CB}" srcOrd="2" destOrd="0" parTransId="{179F82D8-8BFD-4230-AD8B-77DB12124C5D}" sibTransId="{BEF0A133-208F-4092-A57E-2FB63D5864E3}"/>
    <dgm:cxn modelId="{09125A62-296A-4221-9953-27D9780D9C58}" type="presOf" srcId="{C1FD2924-D8AE-40F8-A081-D1BA59CAE299}" destId="{665551EC-3532-4581-ABD5-397665B5E401}" srcOrd="0" destOrd="0" presId="urn:microsoft.com/office/officeart/2008/layout/VerticalCurvedList"/>
    <dgm:cxn modelId="{DF90C080-0DC3-4F17-862B-078D6A28E588}" type="presOf" srcId="{7EF01DB2-4B59-468C-B74C-FB4E1B6DFC11}" destId="{EA930EA2-A1E7-4201-B76E-EEEE000585A8}" srcOrd="0" destOrd="0" presId="urn:microsoft.com/office/officeart/2008/layout/VerticalCurvedList"/>
    <dgm:cxn modelId="{7581308B-0390-45BF-A43C-B2EDB8D11910}" srcId="{55E21D44-CC4C-4DF4-9CEB-98DD7686E61D}" destId="{B89607D7-38C4-47BB-AA98-9AE7CCE8276E}" srcOrd="0" destOrd="0" parTransId="{3FD1DA06-654C-4D84-B6CB-34DAF37A813B}" sibTransId="{7EF01DB2-4B59-468C-B74C-FB4E1B6DFC11}"/>
    <dgm:cxn modelId="{BE7C6996-57EC-4BE1-90A6-6AA49C3B6C1C}" type="presOf" srcId="{55E21D44-CC4C-4DF4-9CEB-98DD7686E61D}" destId="{051C1B26-458F-4BCE-805F-28EE4A98F399}" srcOrd="0" destOrd="0" presId="urn:microsoft.com/office/officeart/2008/layout/VerticalCurvedList"/>
    <dgm:cxn modelId="{98D86FB8-0F31-4A23-A626-C222B25BED1C}" type="presOf" srcId="{59248658-19EC-4345-B7B1-DC1B957051B1}" destId="{B67F4C95-0196-4BCA-8BF7-13CBF5F81685}" srcOrd="0" destOrd="0" presId="urn:microsoft.com/office/officeart/2008/layout/VerticalCurvedList"/>
    <dgm:cxn modelId="{CD442CCC-9A11-4DFE-B741-0CC1FBF41E20}" srcId="{55E21D44-CC4C-4DF4-9CEB-98DD7686E61D}" destId="{59248658-19EC-4345-B7B1-DC1B957051B1}" srcOrd="3" destOrd="0" parTransId="{1223BEC5-5B95-46E5-888D-92F1198C0C1D}" sibTransId="{95E79A95-018F-4048-934E-9034B77781A8}"/>
    <dgm:cxn modelId="{3B185FDD-80FA-4D22-BAC7-5393A9F00656}" srcId="{55E21D44-CC4C-4DF4-9CEB-98DD7686E61D}" destId="{C1FD2924-D8AE-40F8-A081-D1BA59CAE299}" srcOrd="1" destOrd="0" parTransId="{176172D9-A53D-4CB1-983F-DE065D926D5F}" sibTransId="{31D3BE01-0DD3-4EA6-8989-7CDAB042A21C}"/>
    <dgm:cxn modelId="{9B6DCAE0-0542-4C2B-8497-2513E3E11C81}" type="presOf" srcId="{7CF76ED4-5EA6-47F9-B8E4-1B3CB18965CB}" destId="{C2B3E74E-3AF9-4FB8-A583-FA2AAF12C32E}" srcOrd="0" destOrd="0" presId="urn:microsoft.com/office/officeart/2008/layout/VerticalCurvedList"/>
    <dgm:cxn modelId="{0021CD65-4DF1-4950-9BAF-C7455205D2E4}" type="presParOf" srcId="{051C1B26-458F-4BCE-805F-28EE4A98F399}" destId="{8E0BE07C-9FB9-45AC-9F84-3CC7CC6A4829}" srcOrd="0" destOrd="0" presId="urn:microsoft.com/office/officeart/2008/layout/VerticalCurvedList"/>
    <dgm:cxn modelId="{A40081AD-A967-401B-A1C7-0E89C1278C2D}" type="presParOf" srcId="{8E0BE07C-9FB9-45AC-9F84-3CC7CC6A4829}" destId="{C1E1D128-9368-46EE-A658-9A5E7E553C2A}" srcOrd="0" destOrd="0" presId="urn:microsoft.com/office/officeart/2008/layout/VerticalCurvedList"/>
    <dgm:cxn modelId="{3BB7A348-F283-4DB7-832F-453ADA5D59A0}" type="presParOf" srcId="{C1E1D128-9368-46EE-A658-9A5E7E553C2A}" destId="{8FF4ED02-EF98-4619-AC24-4F419AA47808}" srcOrd="0" destOrd="0" presId="urn:microsoft.com/office/officeart/2008/layout/VerticalCurvedList"/>
    <dgm:cxn modelId="{4F67A84E-8B3C-4BE0-862A-F25D6C16E321}" type="presParOf" srcId="{C1E1D128-9368-46EE-A658-9A5E7E553C2A}" destId="{EA930EA2-A1E7-4201-B76E-EEEE000585A8}" srcOrd="1" destOrd="0" presId="urn:microsoft.com/office/officeart/2008/layout/VerticalCurvedList"/>
    <dgm:cxn modelId="{34D709E1-06D5-41B0-8372-6F40520FAA98}" type="presParOf" srcId="{C1E1D128-9368-46EE-A658-9A5E7E553C2A}" destId="{F9EF1F0B-9038-4CAD-9C62-562C06B09D7E}" srcOrd="2" destOrd="0" presId="urn:microsoft.com/office/officeart/2008/layout/VerticalCurvedList"/>
    <dgm:cxn modelId="{B2718FCC-6BB9-4393-B218-4914153CCFAC}" type="presParOf" srcId="{C1E1D128-9368-46EE-A658-9A5E7E553C2A}" destId="{8C3C3FDA-6DC2-4C85-BE8F-23EB7824270A}" srcOrd="3" destOrd="0" presId="urn:microsoft.com/office/officeart/2008/layout/VerticalCurvedList"/>
    <dgm:cxn modelId="{3316B030-1510-4384-B405-CE7D9728C881}" type="presParOf" srcId="{8E0BE07C-9FB9-45AC-9F84-3CC7CC6A4829}" destId="{82446082-909D-4935-9847-9A1031D13333}" srcOrd="1" destOrd="0" presId="urn:microsoft.com/office/officeart/2008/layout/VerticalCurvedList"/>
    <dgm:cxn modelId="{CB39C6FA-4A90-4904-A9BD-B20D4E950E6F}" type="presParOf" srcId="{8E0BE07C-9FB9-45AC-9F84-3CC7CC6A4829}" destId="{71830BDD-91E0-4EA5-AE38-ABDAB9A08EC7}" srcOrd="2" destOrd="0" presId="urn:microsoft.com/office/officeart/2008/layout/VerticalCurvedList"/>
    <dgm:cxn modelId="{75DAB9B7-9457-42B2-AC72-4D32207625E4}" type="presParOf" srcId="{71830BDD-91E0-4EA5-AE38-ABDAB9A08EC7}" destId="{128AEDCF-B5DE-447E-82D0-AD4C6A8C6CF4}" srcOrd="0" destOrd="0" presId="urn:microsoft.com/office/officeart/2008/layout/VerticalCurvedList"/>
    <dgm:cxn modelId="{511C5B03-2161-4BA0-90D8-5E05B8AFE574}" type="presParOf" srcId="{8E0BE07C-9FB9-45AC-9F84-3CC7CC6A4829}" destId="{665551EC-3532-4581-ABD5-397665B5E401}" srcOrd="3" destOrd="0" presId="urn:microsoft.com/office/officeart/2008/layout/VerticalCurvedList"/>
    <dgm:cxn modelId="{E4F2A0E1-6B1F-42C3-96D3-9F9366022356}" type="presParOf" srcId="{8E0BE07C-9FB9-45AC-9F84-3CC7CC6A4829}" destId="{8CC5A06E-6CC4-40C3-BFDF-0C418136F0A4}" srcOrd="4" destOrd="0" presId="urn:microsoft.com/office/officeart/2008/layout/VerticalCurvedList"/>
    <dgm:cxn modelId="{2F02F66F-A360-43D7-8358-74BBBFF4C389}" type="presParOf" srcId="{8CC5A06E-6CC4-40C3-BFDF-0C418136F0A4}" destId="{0C40EEBA-0188-4357-AFD7-C15D9BF92E02}" srcOrd="0" destOrd="0" presId="urn:microsoft.com/office/officeart/2008/layout/VerticalCurvedList"/>
    <dgm:cxn modelId="{9B591778-887C-4AEE-956E-65299F234336}" type="presParOf" srcId="{8E0BE07C-9FB9-45AC-9F84-3CC7CC6A4829}" destId="{C2B3E74E-3AF9-4FB8-A583-FA2AAF12C32E}" srcOrd="5" destOrd="0" presId="urn:microsoft.com/office/officeart/2008/layout/VerticalCurvedList"/>
    <dgm:cxn modelId="{9ED6227F-3130-437B-A872-AC533767CC1D}" type="presParOf" srcId="{8E0BE07C-9FB9-45AC-9F84-3CC7CC6A4829}" destId="{0D1AE26F-0C7A-4FAC-9E35-53B21F744FF1}" srcOrd="6" destOrd="0" presId="urn:microsoft.com/office/officeart/2008/layout/VerticalCurvedList"/>
    <dgm:cxn modelId="{041AEBC6-C604-464C-9B9E-8CDB07935524}" type="presParOf" srcId="{0D1AE26F-0C7A-4FAC-9E35-53B21F744FF1}" destId="{5ACFDAF2-618F-4486-92F6-9FA4AEAAC7A6}" srcOrd="0" destOrd="0" presId="urn:microsoft.com/office/officeart/2008/layout/VerticalCurvedList"/>
    <dgm:cxn modelId="{0F2A8B46-6B9F-4754-BD92-B6D43B3DDC21}" type="presParOf" srcId="{8E0BE07C-9FB9-45AC-9F84-3CC7CC6A4829}" destId="{B67F4C95-0196-4BCA-8BF7-13CBF5F81685}" srcOrd="7" destOrd="0" presId="urn:microsoft.com/office/officeart/2008/layout/VerticalCurvedList"/>
    <dgm:cxn modelId="{B3BFC2C8-5554-4CB3-92B8-0450E8E6DB44}" type="presParOf" srcId="{8E0BE07C-9FB9-45AC-9F84-3CC7CC6A4829}" destId="{4E6716C2-B645-4DCE-8244-4B41DCFE529F}" srcOrd="8" destOrd="0" presId="urn:microsoft.com/office/officeart/2008/layout/VerticalCurvedList"/>
    <dgm:cxn modelId="{10C6CED8-2E5A-48F2-9240-D2EB0419BA2E}" type="presParOf" srcId="{4E6716C2-B645-4DCE-8244-4B41DCFE529F}" destId="{C44C3CBF-6E7B-4729-8433-FDC31A7A23E0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F7EE6BD-3CF6-4A47-A2D7-639C73CC6EA4}" type="doc">
      <dgm:prSet loTypeId="urn:microsoft.com/office/officeart/2005/8/layout/hierarchy2" loCatId="hierarchy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IN"/>
        </a:p>
      </dgm:t>
    </dgm:pt>
    <dgm:pt modelId="{13EDF867-8857-4B2B-9DEA-77047E0C22E3}">
      <dgm:prSet custT="1"/>
      <dgm:spPr/>
      <dgm:t>
        <a:bodyPr/>
        <a:lstStyle/>
        <a:p>
          <a:r>
            <a:rPr lang="en-IN" sz="2000" b="1" dirty="0">
              <a:solidFill>
                <a:schemeClr val="tx1"/>
              </a:solidFill>
            </a:rPr>
            <a:t>Human Specific -</a:t>
          </a:r>
          <a:endParaRPr lang="en-IN" sz="2000" dirty="0">
            <a:solidFill>
              <a:schemeClr val="tx1"/>
            </a:solidFill>
          </a:endParaRPr>
        </a:p>
      </dgm:t>
    </dgm:pt>
    <dgm:pt modelId="{67C5A40E-C5D2-4707-B1C1-488586E9DA6D}" type="parTrans" cxnId="{C8204F04-263D-4F2E-B620-2E35A6FC6F29}">
      <dgm:prSet/>
      <dgm:spPr/>
      <dgm:t>
        <a:bodyPr/>
        <a:lstStyle/>
        <a:p>
          <a:endParaRPr lang="en-IN"/>
        </a:p>
      </dgm:t>
    </dgm:pt>
    <dgm:pt modelId="{8A94D127-69FF-43E7-AFB0-64BE7E5E2CEE}" type="sibTrans" cxnId="{C8204F04-263D-4F2E-B620-2E35A6FC6F29}">
      <dgm:prSet/>
      <dgm:spPr/>
      <dgm:t>
        <a:bodyPr/>
        <a:lstStyle/>
        <a:p>
          <a:endParaRPr lang="en-IN"/>
        </a:p>
      </dgm:t>
    </dgm:pt>
    <dgm:pt modelId="{4146EB0D-0827-47F9-AB96-49946760F1E7}">
      <dgm:prSet custT="1"/>
      <dgm:spPr/>
      <dgm:t>
        <a:bodyPr/>
        <a:lstStyle/>
        <a:p>
          <a:r>
            <a:rPr lang="en-IN" sz="2000" dirty="0">
              <a:solidFill>
                <a:schemeClr val="tx1"/>
              </a:solidFill>
            </a:rPr>
            <a:t>Networking Websites</a:t>
          </a:r>
        </a:p>
      </dgm:t>
    </dgm:pt>
    <dgm:pt modelId="{67A25907-5CE9-41EF-B4AE-3B176CC1C033}" type="parTrans" cxnId="{18DB7EB9-FF48-4E9F-9300-94EC599A8FB7}">
      <dgm:prSet/>
      <dgm:spPr/>
      <dgm:t>
        <a:bodyPr/>
        <a:lstStyle/>
        <a:p>
          <a:endParaRPr lang="en-IN"/>
        </a:p>
      </dgm:t>
    </dgm:pt>
    <dgm:pt modelId="{D558E6DA-106C-432C-8E59-FCAF75E15FC8}" type="sibTrans" cxnId="{18DB7EB9-FF48-4E9F-9300-94EC599A8FB7}">
      <dgm:prSet/>
      <dgm:spPr/>
      <dgm:t>
        <a:bodyPr/>
        <a:lstStyle/>
        <a:p>
          <a:endParaRPr lang="en-IN"/>
        </a:p>
      </dgm:t>
    </dgm:pt>
    <dgm:pt modelId="{8A41485E-C3EC-452C-8199-E2461D6F1A17}">
      <dgm:prSet custT="1"/>
      <dgm:spPr/>
      <dgm:t>
        <a:bodyPr/>
        <a:lstStyle/>
        <a:p>
          <a:r>
            <a:rPr lang="en-IN" sz="2000" dirty="0">
              <a:solidFill>
                <a:schemeClr val="tx1"/>
              </a:solidFill>
            </a:rPr>
            <a:t>Social Networking Websites</a:t>
          </a:r>
        </a:p>
      </dgm:t>
    </dgm:pt>
    <dgm:pt modelId="{505A12ED-AE2B-4C8B-A301-27E29AFA306D}" type="parTrans" cxnId="{7728CB9D-E7C2-4A5B-9A61-BE326E999321}">
      <dgm:prSet/>
      <dgm:spPr/>
      <dgm:t>
        <a:bodyPr/>
        <a:lstStyle/>
        <a:p>
          <a:endParaRPr lang="en-IN"/>
        </a:p>
      </dgm:t>
    </dgm:pt>
    <dgm:pt modelId="{82CE5B59-1859-4339-9047-B7224EF83C73}" type="sibTrans" cxnId="{7728CB9D-E7C2-4A5B-9A61-BE326E999321}">
      <dgm:prSet/>
      <dgm:spPr/>
      <dgm:t>
        <a:bodyPr/>
        <a:lstStyle/>
        <a:p>
          <a:endParaRPr lang="en-IN"/>
        </a:p>
      </dgm:t>
    </dgm:pt>
    <dgm:pt modelId="{781AF112-91F7-4B11-A5E2-3C234A07FAD4}">
      <dgm:prSet custT="1"/>
      <dgm:spPr/>
      <dgm:t>
        <a:bodyPr/>
        <a:lstStyle/>
        <a:p>
          <a:r>
            <a:rPr lang="en-IN" sz="2000" dirty="0">
              <a:solidFill>
                <a:schemeClr val="tx1"/>
              </a:solidFill>
            </a:rPr>
            <a:t>Fake Surveys</a:t>
          </a:r>
        </a:p>
      </dgm:t>
    </dgm:pt>
    <dgm:pt modelId="{4532ED81-96CA-4EE3-B8BC-2F35ED89E0FF}" type="parTrans" cxnId="{A1BEC31D-6EEF-40A1-AD6F-F8A8B6BE4D3F}">
      <dgm:prSet/>
      <dgm:spPr/>
      <dgm:t>
        <a:bodyPr/>
        <a:lstStyle/>
        <a:p>
          <a:endParaRPr lang="en-IN"/>
        </a:p>
      </dgm:t>
    </dgm:pt>
    <dgm:pt modelId="{72341C48-4735-4F63-8EEB-668E1178B6A1}" type="sibTrans" cxnId="{A1BEC31D-6EEF-40A1-AD6F-F8A8B6BE4D3F}">
      <dgm:prSet/>
      <dgm:spPr/>
      <dgm:t>
        <a:bodyPr/>
        <a:lstStyle/>
        <a:p>
          <a:endParaRPr lang="en-IN"/>
        </a:p>
      </dgm:t>
    </dgm:pt>
    <dgm:pt modelId="{50D12154-A636-4F2F-A7C3-7C1885E2F99E}">
      <dgm:prSet custT="1"/>
      <dgm:spPr/>
      <dgm:t>
        <a:bodyPr/>
        <a:lstStyle/>
        <a:p>
          <a:r>
            <a:rPr lang="en-IN" sz="2000" dirty="0">
              <a:solidFill>
                <a:schemeClr val="tx1"/>
              </a:solidFill>
            </a:rPr>
            <a:t>Spy Services</a:t>
          </a:r>
        </a:p>
      </dgm:t>
    </dgm:pt>
    <dgm:pt modelId="{4A98FC70-5EEA-4BC4-A510-C4EB731F824A}" type="parTrans" cxnId="{D33CA552-9B61-4FD4-9B14-3B22D5E24F44}">
      <dgm:prSet/>
      <dgm:spPr/>
      <dgm:t>
        <a:bodyPr/>
        <a:lstStyle/>
        <a:p>
          <a:endParaRPr lang="en-IN"/>
        </a:p>
      </dgm:t>
    </dgm:pt>
    <dgm:pt modelId="{50541D5B-7E07-4B91-B78B-0475BB322FC6}" type="sibTrans" cxnId="{D33CA552-9B61-4FD4-9B14-3B22D5E24F44}">
      <dgm:prSet/>
      <dgm:spPr/>
      <dgm:t>
        <a:bodyPr/>
        <a:lstStyle/>
        <a:p>
          <a:endParaRPr lang="en-IN"/>
        </a:p>
      </dgm:t>
    </dgm:pt>
    <dgm:pt modelId="{8247D590-55A1-44AA-BDB4-6A6C85EC01AF}">
      <dgm:prSet custT="1"/>
      <dgm:spPr/>
      <dgm:t>
        <a:bodyPr/>
        <a:lstStyle/>
        <a:p>
          <a:r>
            <a:rPr lang="en-IN" sz="2000" dirty="0">
              <a:solidFill>
                <a:schemeClr val="tx1"/>
              </a:solidFill>
            </a:rPr>
            <a:t>Twitter</a:t>
          </a:r>
        </a:p>
      </dgm:t>
    </dgm:pt>
    <dgm:pt modelId="{361F75AB-FECF-4938-8974-B478C6500291}" type="parTrans" cxnId="{A9E8C271-AA8A-4A0D-BF81-1961DCD7BC13}">
      <dgm:prSet/>
      <dgm:spPr/>
      <dgm:t>
        <a:bodyPr/>
        <a:lstStyle/>
        <a:p>
          <a:endParaRPr lang="en-IN"/>
        </a:p>
      </dgm:t>
    </dgm:pt>
    <dgm:pt modelId="{5BA68732-0EF1-43D5-A9A2-45BDB9EBE6AE}" type="sibTrans" cxnId="{A9E8C271-AA8A-4A0D-BF81-1961DCD7BC13}">
      <dgm:prSet/>
      <dgm:spPr/>
      <dgm:t>
        <a:bodyPr/>
        <a:lstStyle/>
        <a:p>
          <a:endParaRPr lang="en-IN"/>
        </a:p>
      </dgm:t>
    </dgm:pt>
    <dgm:pt modelId="{9C90CB48-64CB-4AC8-BDD6-914A145ED2C3}">
      <dgm:prSet custT="1"/>
      <dgm:spPr/>
      <dgm:t>
        <a:bodyPr/>
        <a:lstStyle/>
        <a:p>
          <a:r>
            <a:rPr lang="en-IN" sz="2000" dirty="0">
              <a:solidFill>
                <a:schemeClr val="tx1"/>
              </a:solidFill>
            </a:rPr>
            <a:t>Facebook</a:t>
          </a:r>
        </a:p>
      </dgm:t>
    </dgm:pt>
    <dgm:pt modelId="{7E47E244-A345-4BF9-BBA1-AA17CD9992F8}" type="parTrans" cxnId="{0E9B3FAA-3085-4338-8E15-55D6B305E7B3}">
      <dgm:prSet/>
      <dgm:spPr/>
      <dgm:t>
        <a:bodyPr/>
        <a:lstStyle/>
        <a:p>
          <a:endParaRPr lang="en-IN"/>
        </a:p>
      </dgm:t>
    </dgm:pt>
    <dgm:pt modelId="{452D9548-7C9F-44FA-B323-095E16D98B1B}" type="sibTrans" cxnId="{0E9B3FAA-3085-4338-8E15-55D6B305E7B3}">
      <dgm:prSet/>
      <dgm:spPr/>
      <dgm:t>
        <a:bodyPr/>
        <a:lstStyle/>
        <a:p>
          <a:endParaRPr lang="en-IN"/>
        </a:p>
      </dgm:t>
    </dgm:pt>
    <dgm:pt modelId="{B571A3D0-3BC6-4CD4-9246-E1079DCEDC6C}">
      <dgm:prSet custT="1"/>
      <dgm:spPr/>
      <dgm:t>
        <a:bodyPr/>
        <a:lstStyle/>
        <a:p>
          <a:r>
            <a:rPr lang="en-IN" sz="2000" dirty="0">
              <a:solidFill>
                <a:schemeClr val="tx1"/>
              </a:solidFill>
            </a:rPr>
            <a:t>Dating Websites</a:t>
          </a:r>
        </a:p>
      </dgm:t>
    </dgm:pt>
    <dgm:pt modelId="{56F25769-8ED7-4EA2-A41A-F2F3790AACCB}" type="parTrans" cxnId="{BF9A4A70-702F-45A9-B234-73650178BBBD}">
      <dgm:prSet/>
      <dgm:spPr/>
      <dgm:t>
        <a:bodyPr/>
        <a:lstStyle/>
        <a:p>
          <a:endParaRPr lang="en-IN"/>
        </a:p>
      </dgm:t>
    </dgm:pt>
    <dgm:pt modelId="{85D0BD7D-8078-42EE-A8D9-043277B12A1F}" type="sibTrans" cxnId="{BF9A4A70-702F-45A9-B234-73650178BBBD}">
      <dgm:prSet/>
      <dgm:spPr/>
      <dgm:t>
        <a:bodyPr/>
        <a:lstStyle/>
        <a:p>
          <a:endParaRPr lang="en-IN"/>
        </a:p>
      </dgm:t>
    </dgm:pt>
    <dgm:pt modelId="{8404B4C8-D029-47C0-9689-54BEEA5E28B6}">
      <dgm:prSet custT="1"/>
      <dgm:spPr/>
      <dgm:t>
        <a:bodyPr/>
        <a:lstStyle/>
        <a:p>
          <a:r>
            <a:rPr lang="en-IN" sz="2000" dirty="0">
              <a:solidFill>
                <a:schemeClr val="tx1"/>
              </a:solidFill>
            </a:rPr>
            <a:t>Matrimonial Websites</a:t>
          </a:r>
        </a:p>
      </dgm:t>
    </dgm:pt>
    <dgm:pt modelId="{D23A78E9-F8C4-4B69-B914-A43F0E6FA655}" type="parTrans" cxnId="{3B18023B-0E10-40DA-BA27-F6BE53F38283}">
      <dgm:prSet/>
      <dgm:spPr/>
      <dgm:t>
        <a:bodyPr/>
        <a:lstStyle/>
        <a:p>
          <a:endParaRPr lang="en-IN"/>
        </a:p>
      </dgm:t>
    </dgm:pt>
    <dgm:pt modelId="{B34C03E3-283E-4A67-BE17-B0AB044EBD1E}" type="sibTrans" cxnId="{3B18023B-0E10-40DA-BA27-F6BE53F38283}">
      <dgm:prSet/>
      <dgm:spPr/>
      <dgm:t>
        <a:bodyPr/>
        <a:lstStyle/>
        <a:p>
          <a:endParaRPr lang="en-IN"/>
        </a:p>
      </dgm:t>
    </dgm:pt>
    <dgm:pt modelId="{2CA1F273-C584-44F5-8834-3ACA7EC4B83C}">
      <dgm:prSet custT="1"/>
      <dgm:spPr/>
      <dgm:t>
        <a:bodyPr/>
        <a:lstStyle/>
        <a:p>
          <a:r>
            <a:rPr lang="en-IN" sz="2000" dirty="0" err="1">
              <a:solidFill>
                <a:schemeClr val="tx1"/>
              </a:solidFill>
            </a:rPr>
            <a:t>Linkedin</a:t>
          </a:r>
          <a:endParaRPr lang="en-IN" sz="2000" dirty="0">
            <a:solidFill>
              <a:schemeClr val="tx1"/>
            </a:solidFill>
          </a:endParaRPr>
        </a:p>
      </dgm:t>
    </dgm:pt>
    <dgm:pt modelId="{0B276BCA-7428-4D1D-94EF-D460592D34FD}" type="parTrans" cxnId="{58FAD997-E07B-461A-A5EA-3BC7F9EF8433}">
      <dgm:prSet/>
      <dgm:spPr/>
      <dgm:t>
        <a:bodyPr/>
        <a:lstStyle/>
        <a:p>
          <a:endParaRPr lang="en-IN"/>
        </a:p>
      </dgm:t>
    </dgm:pt>
    <dgm:pt modelId="{1E5AD08F-369D-494B-BE64-F5944A70AF42}" type="sibTrans" cxnId="{58FAD997-E07B-461A-A5EA-3BC7F9EF8433}">
      <dgm:prSet/>
      <dgm:spPr/>
      <dgm:t>
        <a:bodyPr/>
        <a:lstStyle/>
        <a:p>
          <a:endParaRPr lang="en-IN"/>
        </a:p>
      </dgm:t>
    </dgm:pt>
    <dgm:pt modelId="{27BA56BD-3AEF-47CD-BC3B-337510DB1CEC}">
      <dgm:prSet custT="1"/>
      <dgm:spPr/>
      <dgm:t>
        <a:bodyPr/>
        <a:lstStyle/>
        <a:p>
          <a:r>
            <a:rPr lang="en-IN" sz="2000" dirty="0">
              <a:solidFill>
                <a:schemeClr val="tx1"/>
              </a:solidFill>
            </a:rPr>
            <a:t>Job Portals</a:t>
          </a:r>
        </a:p>
      </dgm:t>
    </dgm:pt>
    <dgm:pt modelId="{5DAF7FCF-8BF9-4020-83D0-70681FBC329C}" type="parTrans" cxnId="{3207DCE8-51CC-43BA-9291-25E865BAEAD1}">
      <dgm:prSet/>
      <dgm:spPr/>
      <dgm:t>
        <a:bodyPr/>
        <a:lstStyle/>
        <a:p>
          <a:endParaRPr lang="en-IN"/>
        </a:p>
      </dgm:t>
    </dgm:pt>
    <dgm:pt modelId="{C8BAB019-6EB3-4190-ABC5-43DC9A537025}" type="sibTrans" cxnId="{3207DCE8-51CC-43BA-9291-25E865BAEAD1}">
      <dgm:prSet/>
      <dgm:spPr/>
      <dgm:t>
        <a:bodyPr/>
        <a:lstStyle/>
        <a:p>
          <a:endParaRPr lang="en-IN"/>
        </a:p>
      </dgm:t>
    </dgm:pt>
    <dgm:pt modelId="{B09F0B4F-CA7A-41EB-A83C-B4F19FD4CFEA}" type="pres">
      <dgm:prSet presAssocID="{AF7EE6BD-3CF6-4A47-A2D7-639C73CC6EA4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EA62DF08-A6A7-484F-8E50-575CD1F140CB}" type="pres">
      <dgm:prSet presAssocID="{13EDF867-8857-4B2B-9DEA-77047E0C22E3}" presName="root1" presStyleCnt="0"/>
      <dgm:spPr/>
    </dgm:pt>
    <dgm:pt modelId="{3A98DB81-A818-4AB3-A188-A224BF06F7AB}" type="pres">
      <dgm:prSet presAssocID="{13EDF867-8857-4B2B-9DEA-77047E0C22E3}" presName="LevelOneTextNode" presStyleLbl="node0" presStyleIdx="0" presStyleCnt="1" custScaleX="531575" custScaleY="172126">
        <dgm:presLayoutVars>
          <dgm:chPref val="3"/>
        </dgm:presLayoutVars>
      </dgm:prSet>
      <dgm:spPr/>
    </dgm:pt>
    <dgm:pt modelId="{6837B220-8C17-431E-98EC-88873C94D06A}" type="pres">
      <dgm:prSet presAssocID="{13EDF867-8857-4B2B-9DEA-77047E0C22E3}" presName="level2hierChild" presStyleCnt="0"/>
      <dgm:spPr/>
    </dgm:pt>
    <dgm:pt modelId="{B2B1B157-4476-4E81-8A83-97772E08159C}" type="pres">
      <dgm:prSet presAssocID="{67A25907-5CE9-41EF-B4AE-3B176CC1C033}" presName="conn2-1" presStyleLbl="parChTrans1D2" presStyleIdx="0" presStyleCnt="4"/>
      <dgm:spPr/>
    </dgm:pt>
    <dgm:pt modelId="{70185F48-1765-46F6-901F-0FC6410AFD3A}" type="pres">
      <dgm:prSet presAssocID="{67A25907-5CE9-41EF-B4AE-3B176CC1C033}" presName="connTx" presStyleLbl="parChTrans1D2" presStyleIdx="0" presStyleCnt="4"/>
      <dgm:spPr/>
    </dgm:pt>
    <dgm:pt modelId="{44834816-9E65-44F7-9DED-205D9EF3DB11}" type="pres">
      <dgm:prSet presAssocID="{4146EB0D-0827-47F9-AB96-49946760F1E7}" presName="root2" presStyleCnt="0"/>
      <dgm:spPr/>
    </dgm:pt>
    <dgm:pt modelId="{A9999678-19A6-423D-AF97-25ADF4262390}" type="pres">
      <dgm:prSet presAssocID="{4146EB0D-0827-47F9-AB96-49946760F1E7}" presName="LevelTwoTextNode" presStyleLbl="node2" presStyleIdx="0" presStyleCnt="4" custScaleX="531575">
        <dgm:presLayoutVars>
          <dgm:chPref val="3"/>
        </dgm:presLayoutVars>
      </dgm:prSet>
      <dgm:spPr/>
    </dgm:pt>
    <dgm:pt modelId="{AE80DF6E-DC3A-4184-8CE1-FCD4D4EA4778}" type="pres">
      <dgm:prSet presAssocID="{4146EB0D-0827-47F9-AB96-49946760F1E7}" presName="level3hierChild" presStyleCnt="0"/>
      <dgm:spPr/>
    </dgm:pt>
    <dgm:pt modelId="{00BB32A3-BB9B-47B0-BE4B-CED34698238A}" type="pres">
      <dgm:prSet presAssocID="{0B276BCA-7428-4D1D-94EF-D460592D34FD}" presName="conn2-1" presStyleLbl="parChTrans1D3" presStyleIdx="0" presStyleCnt="6"/>
      <dgm:spPr/>
    </dgm:pt>
    <dgm:pt modelId="{DF6A93FF-3B96-4EF9-AD18-3A5BFF91F1DE}" type="pres">
      <dgm:prSet presAssocID="{0B276BCA-7428-4D1D-94EF-D460592D34FD}" presName="connTx" presStyleLbl="parChTrans1D3" presStyleIdx="0" presStyleCnt="6"/>
      <dgm:spPr/>
    </dgm:pt>
    <dgm:pt modelId="{3ED04147-2651-45DA-9E07-93BF0E7C959F}" type="pres">
      <dgm:prSet presAssocID="{2CA1F273-C584-44F5-8834-3ACA7EC4B83C}" presName="root2" presStyleCnt="0"/>
      <dgm:spPr/>
    </dgm:pt>
    <dgm:pt modelId="{B91B3487-B3E0-4721-B1DA-8AD7EA5F8E66}" type="pres">
      <dgm:prSet presAssocID="{2CA1F273-C584-44F5-8834-3ACA7EC4B83C}" presName="LevelTwoTextNode" presStyleLbl="node3" presStyleIdx="0" presStyleCnt="6" custScaleX="531575" custScaleY="175087">
        <dgm:presLayoutVars>
          <dgm:chPref val="3"/>
        </dgm:presLayoutVars>
      </dgm:prSet>
      <dgm:spPr/>
    </dgm:pt>
    <dgm:pt modelId="{544B85C4-73F0-4D37-B3F0-A41242906EE2}" type="pres">
      <dgm:prSet presAssocID="{2CA1F273-C584-44F5-8834-3ACA7EC4B83C}" presName="level3hierChild" presStyleCnt="0"/>
      <dgm:spPr/>
    </dgm:pt>
    <dgm:pt modelId="{2DBE5F84-E834-42F7-BE88-590160B5E584}" type="pres">
      <dgm:prSet presAssocID="{5DAF7FCF-8BF9-4020-83D0-70681FBC329C}" presName="conn2-1" presStyleLbl="parChTrans1D3" presStyleIdx="1" presStyleCnt="6"/>
      <dgm:spPr/>
    </dgm:pt>
    <dgm:pt modelId="{0841A87B-D68B-460B-880A-C138A5144B12}" type="pres">
      <dgm:prSet presAssocID="{5DAF7FCF-8BF9-4020-83D0-70681FBC329C}" presName="connTx" presStyleLbl="parChTrans1D3" presStyleIdx="1" presStyleCnt="6"/>
      <dgm:spPr/>
    </dgm:pt>
    <dgm:pt modelId="{15947EC1-1CDC-4C96-A67F-A596B84C12FE}" type="pres">
      <dgm:prSet presAssocID="{27BA56BD-3AEF-47CD-BC3B-337510DB1CEC}" presName="root2" presStyleCnt="0"/>
      <dgm:spPr/>
    </dgm:pt>
    <dgm:pt modelId="{226025E3-5D0C-4A57-9C86-C29986CB2E96}" type="pres">
      <dgm:prSet presAssocID="{27BA56BD-3AEF-47CD-BC3B-337510DB1CEC}" presName="LevelTwoTextNode" presStyleLbl="node3" presStyleIdx="1" presStyleCnt="6" custScaleX="531575" custScaleY="175087">
        <dgm:presLayoutVars>
          <dgm:chPref val="3"/>
        </dgm:presLayoutVars>
      </dgm:prSet>
      <dgm:spPr/>
    </dgm:pt>
    <dgm:pt modelId="{A383194B-000A-4377-BB3E-3EB76B5D059E}" type="pres">
      <dgm:prSet presAssocID="{27BA56BD-3AEF-47CD-BC3B-337510DB1CEC}" presName="level3hierChild" presStyleCnt="0"/>
      <dgm:spPr/>
    </dgm:pt>
    <dgm:pt modelId="{87E06F25-E2AF-4E5C-9F89-ED95A8C19C69}" type="pres">
      <dgm:prSet presAssocID="{505A12ED-AE2B-4C8B-A301-27E29AFA306D}" presName="conn2-1" presStyleLbl="parChTrans1D2" presStyleIdx="1" presStyleCnt="4"/>
      <dgm:spPr/>
    </dgm:pt>
    <dgm:pt modelId="{469A26CA-02D5-4100-BEA8-E9E3A70325BC}" type="pres">
      <dgm:prSet presAssocID="{505A12ED-AE2B-4C8B-A301-27E29AFA306D}" presName="connTx" presStyleLbl="parChTrans1D2" presStyleIdx="1" presStyleCnt="4"/>
      <dgm:spPr/>
    </dgm:pt>
    <dgm:pt modelId="{8C6B5689-6015-40BC-A702-6473BB81EC52}" type="pres">
      <dgm:prSet presAssocID="{8A41485E-C3EC-452C-8199-E2461D6F1A17}" presName="root2" presStyleCnt="0"/>
      <dgm:spPr/>
    </dgm:pt>
    <dgm:pt modelId="{138E7EF0-3241-4730-9B55-885645F947BA}" type="pres">
      <dgm:prSet presAssocID="{8A41485E-C3EC-452C-8199-E2461D6F1A17}" presName="LevelTwoTextNode" presStyleLbl="node2" presStyleIdx="1" presStyleCnt="4" custScaleX="531575">
        <dgm:presLayoutVars>
          <dgm:chPref val="3"/>
        </dgm:presLayoutVars>
      </dgm:prSet>
      <dgm:spPr/>
    </dgm:pt>
    <dgm:pt modelId="{D2600115-4E27-47DC-B996-6F0C7BAB3A59}" type="pres">
      <dgm:prSet presAssocID="{8A41485E-C3EC-452C-8199-E2461D6F1A17}" presName="level3hierChild" presStyleCnt="0"/>
      <dgm:spPr/>
    </dgm:pt>
    <dgm:pt modelId="{17840399-DAD1-4021-8E9E-9F974822D11A}" type="pres">
      <dgm:prSet presAssocID="{361F75AB-FECF-4938-8974-B478C6500291}" presName="conn2-1" presStyleLbl="parChTrans1D3" presStyleIdx="2" presStyleCnt="6"/>
      <dgm:spPr/>
    </dgm:pt>
    <dgm:pt modelId="{E1595FC3-5199-4DC3-BA05-C934FFEE9DAA}" type="pres">
      <dgm:prSet presAssocID="{361F75AB-FECF-4938-8974-B478C6500291}" presName="connTx" presStyleLbl="parChTrans1D3" presStyleIdx="2" presStyleCnt="6"/>
      <dgm:spPr/>
    </dgm:pt>
    <dgm:pt modelId="{B1024FEE-6929-445E-B75C-FBD28084BF6F}" type="pres">
      <dgm:prSet presAssocID="{8247D590-55A1-44AA-BDB4-6A6C85EC01AF}" presName="root2" presStyleCnt="0"/>
      <dgm:spPr/>
    </dgm:pt>
    <dgm:pt modelId="{2F801FCC-7C71-4C15-ACC2-6A8E1C2AA04D}" type="pres">
      <dgm:prSet presAssocID="{8247D590-55A1-44AA-BDB4-6A6C85EC01AF}" presName="LevelTwoTextNode" presStyleLbl="node3" presStyleIdx="2" presStyleCnt="6" custScaleX="531575" custScaleY="175087">
        <dgm:presLayoutVars>
          <dgm:chPref val="3"/>
        </dgm:presLayoutVars>
      </dgm:prSet>
      <dgm:spPr/>
    </dgm:pt>
    <dgm:pt modelId="{FFC2BFC1-72DF-47EF-97B2-A19A635BC1A5}" type="pres">
      <dgm:prSet presAssocID="{8247D590-55A1-44AA-BDB4-6A6C85EC01AF}" presName="level3hierChild" presStyleCnt="0"/>
      <dgm:spPr/>
    </dgm:pt>
    <dgm:pt modelId="{5CD97FA7-D68E-45D2-B2D1-0A5603D42445}" type="pres">
      <dgm:prSet presAssocID="{7E47E244-A345-4BF9-BBA1-AA17CD9992F8}" presName="conn2-1" presStyleLbl="parChTrans1D3" presStyleIdx="3" presStyleCnt="6"/>
      <dgm:spPr/>
    </dgm:pt>
    <dgm:pt modelId="{A57530B6-AD99-48AC-A689-99D835BAD208}" type="pres">
      <dgm:prSet presAssocID="{7E47E244-A345-4BF9-BBA1-AA17CD9992F8}" presName="connTx" presStyleLbl="parChTrans1D3" presStyleIdx="3" presStyleCnt="6"/>
      <dgm:spPr/>
    </dgm:pt>
    <dgm:pt modelId="{299F8D9B-83DF-4F0D-A1CF-3E4EB2D2EBF2}" type="pres">
      <dgm:prSet presAssocID="{9C90CB48-64CB-4AC8-BDD6-914A145ED2C3}" presName="root2" presStyleCnt="0"/>
      <dgm:spPr/>
    </dgm:pt>
    <dgm:pt modelId="{37B08A40-F777-482E-8818-267CE40186F9}" type="pres">
      <dgm:prSet presAssocID="{9C90CB48-64CB-4AC8-BDD6-914A145ED2C3}" presName="LevelTwoTextNode" presStyleLbl="node3" presStyleIdx="3" presStyleCnt="6" custScaleX="531575" custScaleY="175087">
        <dgm:presLayoutVars>
          <dgm:chPref val="3"/>
        </dgm:presLayoutVars>
      </dgm:prSet>
      <dgm:spPr/>
    </dgm:pt>
    <dgm:pt modelId="{6ED7504D-45CD-4883-A36E-22BAEA72E16A}" type="pres">
      <dgm:prSet presAssocID="{9C90CB48-64CB-4AC8-BDD6-914A145ED2C3}" presName="level3hierChild" presStyleCnt="0"/>
      <dgm:spPr/>
    </dgm:pt>
    <dgm:pt modelId="{E0D9EE35-73AB-474E-8A52-75BE0F7163FD}" type="pres">
      <dgm:prSet presAssocID="{56F25769-8ED7-4EA2-A41A-F2F3790AACCB}" presName="conn2-1" presStyleLbl="parChTrans1D3" presStyleIdx="4" presStyleCnt="6"/>
      <dgm:spPr/>
    </dgm:pt>
    <dgm:pt modelId="{E6035795-2389-4376-89EA-186572F07342}" type="pres">
      <dgm:prSet presAssocID="{56F25769-8ED7-4EA2-A41A-F2F3790AACCB}" presName="connTx" presStyleLbl="parChTrans1D3" presStyleIdx="4" presStyleCnt="6"/>
      <dgm:spPr/>
    </dgm:pt>
    <dgm:pt modelId="{0C826D28-2233-4CBF-89B9-5F3A2108328E}" type="pres">
      <dgm:prSet presAssocID="{B571A3D0-3BC6-4CD4-9246-E1079DCEDC6C}" presName="root2" presStyleCnt="0"/>
      <dgm:spPr/>
    </dgm:pt>
    <dgm:pt modelId="{6DDA1F4E-7148-405A-840E-FA653BB1B391}" type="pres">
      <dgm:prSet presAssocID="{B571A3D0-3BC6-4CD4-9246-E1079DCEDC6C}" presName="LevelTwoTextNode" presStyleLbl="node3" presStyleIdx="4" presStyleCnt="6" custScaleX="531575" custScaleY="175087">
        <dgm:presLayoutVars>
          <dgm:chPref val="3"/>
        </dgm:presLayoutVars>
      </dgm:prSet>
      <dgm:spPr/>
    </dgm:pt>
    <dgm:pt modelId="{A02E7642-5F22-47B0-B470-CBFCCC4340AE}" type="pres">
      <dgm:prSet presAssocID="{B571A3D0-3BC6-4CD4-9246-E1079DCEDC6C}" presName="level3hierChild" presStyleCnt="0"/>
      <dgm:spPr/>
    </dgm:pt>
    <dgm:pt modelId="{5030984E-D2B0-445B-B6B2-27A1963ACEEB}" type="pres">
      <dgm:prSet presAssocID="{D23A78E9-F8C4-4B69-B914-A43F0E6FA655}" presName="conn2-1" presStyleLbl="parChTrans1D3" presStyleIdx="5" presStyleCnt="6"/>
      <dgm:spPr/>
    </dgm:pt>
    <dgm:pt modelId="{8501C677-F413-4FBC-869D-AF58A3AF0CA8}" type="pres">
      <dgm:prSet presAssocID="{D23A78E9-F8C4-4B69-B914-A43F0E6FA655}" presName="connTx" presStyleLbl="parChTrans1D3" presStyleIdx="5" presStyleCnt="6"/>
      <dgm:spPr/>
    </dgm:pt>
    <dgm:pt modelId="{2191F89F-0A4A-4E48-93CD-FBFB0D12475E}" type="pres">
      <dgm:prSet presAssocID="{8404B4C8-D029-47C0-9689-54BEEA5E28B6}" presName="root2" presStyleCnt="0"/>
      <dgm:spPr/>
    </dgm:pt>
    <dgm:pt modelId="{FCEDDF1F-B42C-49B9-BFCB-E360BC2073BC}" type="pres">
      <dgm:prSet presAssocID="{8404B4C8-D029-47C0-9689-54BEEA5E28B6}" presName="LevelTwoTextNode" presStyleLbl="node3" presStyleIdx="5" presStyleCnt="6" custScaleX="531575" custScaleY="175087">
        <dgm:presLayoutVars>
          <dgm:chPref val="3"/>
        </dgm:presLayoutVars>
      </dgm:prSet>
      <dgm:spPr/>
    </dgm:pt>
    <dgm:pt modelId="{B4BAA3D6-54CA-4858-AFB8-1D09F52ED87D}" type="pres">
      <dgm:prSet presAssocID="{8404B4C8-D029-47C0-9689-54BEEA5E28B6}" presName="level3hierChild" presStyleCnt="0"/>
      <dgm:spPr/>
    </dgm:pt>
    <dgm:pt modelId="{1A036098-2ABB-43CC-A3BF-456CC4B95450}" type="pres">
      <dgm:prSet presAssocID="{4532ED81-96CA-4EE3-B8BC-2F35ED89E0FF}" presName="conn2-1" presStyleLbl="parChTrans1D2" presStyleIdx="2" presStyleCnt="4"/>
      <dgm:spPr/>
    </dgm:pt>
    <dgm:pt modelId="{FE235E4C-1619-41E4-8ADD-DD0013CC8E48}" type="pres">
      <dgm:prSet presAssocID="{4532ED81-96CA-4EE3-B8BC-2F35ED89E0FF}" presName="connTx" presStyleLbl="parChTrans1D2" presStyleIdx="2" presStyleCnt="4"/>
      <dgm:spPr/>
    </dgm:pt>
    <dgm:pt modelId="{DB4CFBFC-5A37-4FC5-96E6-EDD0A29FBEEB}" type="pres">
      <dgm:prSet presAssocID="{781AF112-91F7-4B11-A5E2-3C234A07FAD4}" presName="root2" presStyleCnt="0"/>
      <dgm:spPr/>
    </dgm:pt>
    <dgm:pt modelId="{C3CA0E7C-3B94-4CA7-897B-4D07D3A079CB}" type="pres">
      <dgm:prSet presAssocID="{781AF112-91F7-4B11-A5E2-3C234A07FAD4}" presName="LevelTwoTextNode" presStyleLbl="node2" presStyleIdx="2" presStyleCnt="4" custScaleX="531575">
        <dgm:presLayoutVars>
          <dgm:chPref val="3"/>
        </dgm:presLayoutVars>
      </dgm:prSet>
      <dgm:spPr/>
    </dgm:pt>
    <dgm:pt modelId="{1EA9F43B-27B5-423A-B537-4B0949F93A85}" type="pres">
      <dgm:prSet presAssocID="{781AF112-91F7-4B11-A5E2-3C234A07FAD4}" presName="level3hierChild" presStyleCnt="0"/>
      <dgm:spPr/>
    </dgm:pt>
    <dgm:pt modelId="{4ED202E6-69B9-4037-8E2F-1474157ADDE5}" type="pres">
      <dgm:prSet presAssocID="{4A98FC70-5EEA-4BC4-A510-C4EB731F824A}" presName="conn2-1" presStyleLbl="parChTrans1D2" presStyleIdx="3" presStyleCnt="4"/>
      <dgm:spPr/>
    </dgm:pt>
    <dgm:pt modelId="{901B692C-FB90-416C-976B-8064B18296EE}" type="pres">
      <dgm:prSet presAssocID="{4A98FC70-5EEA-4BC4-A510-C4EB731F824A}" presName="connTx" presStyleLbl="parChTrans1D2" presStyleIdx="3" presStyleCnt="4"/>
      <dgm:spPr/>
    </dgm:pt>
    <dgm:pt modelId="{C52C1CD7-046B-4B4C-ACB5-A2810BB28540}" type="pres">
      <dgm:prSet presAssocID="{50D12154-A636-4F2F-A7C3-7C1885E2F99E}" presName="root2" presStyleCnt="0"/>
      <dgm:spPr/>
    </dgm:pt>
    <dgm:pt modelId="{277D72A6-90D2-4429-90E9-6953844F5326}" type="pres">
      <dgm:prSet presAssocID="{50D12154-A636-4F2F-A7C3-7C1885E2F99E}" presName="LevelTwoTextNode" presStyleLbl="node2" presStyleIdx="3" presStyleCnt="4" custScaleX="531575">
        <dgm:presLayoutVars>
          <dgm:chPref val="3"/>
        </dgm:presLayoutVars>
      </dgm:prSet>
      <dgm:spPr/>
    </dgm:pt>
    <dgm:pt modelId="{BF923C26-34A1-4C0C-91EE-C8E9FA74961B}" type="pres">
      <dgm:prSet presAssocID="{50D12154-A636-4F2F-A7C3-7C1885E2F99E}" presName="level3hierChild" presStyleCnt="0"/>
      <dgm:spPr/>
    </dgm:pt>
  </dgm:ptLst>
  <dgm:cxnLst>
    <dgm:cxn modelId="{83A2FE00-7259-4BD1-8D1E-A608AAA86A87}" type="presOf" srcId="{0B276BCA-7428-4D1D-94EF-D460592D34FD}" destId="{00BB32A3-BB9B-47B0-BE4B-CED34698238A}" srcOrd="0" destOrd="0" presId="urn:microsoft.com/office/officeart/2005/8/layout/hierarchy2"/>
    <dgm:cxn modelId="{C8204F04-263D-4F2E-B620-2E35A6FC6F29}" srcId="{AF7EE6BD-3CF6-4A47-A2D7-639C73CC6EA4}" destId="{13EDF867-8857-4B2B-9DEA-77047E0C22E3}" srcOrd="0" destOrd="0" parTransId="{67C5A40E-C5D2-4707-B1C1-488586E9DA6D}" sibTransId="{8A94D127-69FF-43E7-AFB0-64BE7E5E2CEE}"/>
    <dgm:cxn modelId="{82D5F910-1DE4-48D2-8842-33A096189630}" type="presOf" srcId="{361F75AB-FECF-4938-8974-B478C6500291}" destId="{E1595FC3-5199-4DC3-BA05-C934FFEE9DAA}" srcOrd="1" destOrd="0" presId="urn:microsoft.com/office/officeart/2005/8/layout/hierarchy2"/>
    <dgm:cxn modelId="{A1BEC31D-6EEF-40A1-AD6F-F8A8B6BE4D3F}" srcId="{13EDF867-8857-4B2B-9DEA-77047E0C22E3}" destId="{781AF112-91F7-4B11-A5E2-3C234A07FAD4}" srcOrd="2" destOrd="0" parTransId="{4532ED81-96CA-4EE3-B8BC-2F35ED89E0FF}" sibTransId="{72341C48-4735-4F63-8EEB-668E1178B6A1}"/>
    <dgm:cxn modelId="{84424F37-FE03-4D72-B5E0-B1E4A75682E5}" type="presOf" srcId="{9C90CB48-64CB-4AC8-BDD6-914A145ED2C3}" destId="{37B08A40-F777-482E-8818-267CE40186F9}" srcOrd="0" destOrd="0" presId="urn:microsoft.com/office/officeart/2005/8/layout/hierarchy2"/>
    <dgm:cxn modelId="{3B18023B-0E10-40DA-BA27-F6BE53F38283}" srcId="{8A41485E-C3EC-452C-8199-E2461D6F1A17}" destId="{8404B4C8-D029-47C0-9689-54BEEA5E28B6}" srcOrd="3" destOrd="0" parTransId="{D23A78E9-F8C4-4B69-B914-A43F0E6FA655}" sibTransId="{B34C03E3-283E-4A67-BE17-B0AB044EBD1E}"/>
    <dgm:cxn modelId="{0EB5F13C-B622-4F30-819F-A8AE80E442D0}" type="presOf" srcId="{2CA1F273-C584-44F5-8834-3ACA7EC4B83C}" destId="{B91B3487-B3E0-4721-B1DA-8AD7EA5F8E66}" srcOrd="0" destOrd="0" presId="urn:microsoft.com/office/officeart/2005/8/layout/hierarchy2"/>
    <dgm:cxn modelId="{A3332340-E7FA-48B0-AE2B-914DFA6B1DF9}" type="presOf" srcId="{781AF112-91F7-4B11-A5E2-3C234A07FAD4}" destId="{C3CA0E7C-3B94-4CA7-897B-4D07D3A079CB}" srcOrd="0" destOrd="0" presId="urn:microsoft.com/office/officeart/2005/8/layout/hierarchy2"/>
    <dgm:cxn modelId="{22712B48-CA6B-4DF8-9E14-C7BAF67413E3}" type="presOf" srcId="{67A25907-5CE9-41EF-B4AE-3B176CC1C033}" destId="{B2B1B157-4476-4E81-8A83-97772E08159C}" srcOrd="0" destOrd="0" presId="urn:microsoft.com/office/officeart/2005/8/layout/hierarchy2"/>
    <dgm:cxn modelId="{2A19386B-7D41-48E7-9E0B-90F699D56514}" type="presOf" srcId="{67A25907-5CE9-41EF-B4AE-3B176CC1C033}" destId="{70185F48-1765-46F6-901F-0FC6410AFD3A}" srcOrd="1" destOrd="0" presId="urn:microsoft.com/office/officeart/2005/8/layout/hierarchy2"/>
    <dgm:cxn modelId="{E920DF4E-67B8-4BDB-BE2D-819DCFC501DE}" type="presOf" srcId="{4A98FC70-5EEA-4BC4-A510-C4EB731F824A}" destId="{901B692C-FB90-416C-976B-8064B18296EE}" srcOrd="1" destOrd="0" presId="urn:microsoft.com/office/officeart/2005/8/layout/hierarchy2"/>
    <dgm:cxn modelId="{BF9A4A70-702F-45A9-B234-73650178BBBD}" srcId="{8A41485E-C3EC-452C-8199-E2461D6F1A17}" destId="{B571A3D0-3BC6-4CD4-9246-E1079DCEDC6C}" srcOrd="2" destOrd="0" parTransId="{56F25769-8ED7-4EA2-A41A-F2F3790AACCB}" sibTransId="{85D0BD7D-8078-42EE-A8D9-043277B12A1F}"/>
    <dgm:cxn modelId="{1C76F450-7045-4DE8-9C81-EEF68B0ABBD7}" type="presOf" srcId="{13EDF867-8857-4B2B-9DEA-77047E0C22E3}" destId="{3A98DB81-A818-4AB3-A188-A224BF06F7AB}" srcOrd="0" destOrd="0" presId="urn:microsoft.com/office/officeart/2005/8/layout/hierarchy2"/>
    <dgm:cxn modelId="{77588271-62F8-4D4C-997E-0DFC8A20F4EC}" type="presOf" srcId="{8247D590-55A1-44AA-BDB4-6A6C85EC01AF}" destId="{2F801FCC-7C71-4C15-ACC2-6A8E1C2AA04D}" srcOrd="0" destOrd="0" presId="urn:microsoft.com/office/officeart/2005/8/layout/hierarchy2"/>
    <dgm:cxn modelId="{A9E8C271-AA8A-4A0D-BF81-1961DCD7BC13}" srcId="{8A41485E-C3EC-452C-8199-E2461D6F1A17}" destId="{8247D590-55A1-44AA-BDB4-6A6C85EC01AF}" srcOrd="0" destOrd="0" parTransId="{361F75AB-FECF-4938-8974-B478C6500291}" sibTransId="{5BA68732-0EF1-43D5-A9A2-45BDB9EBE6AE}"/>
    <dgm:cxn modelId="{D33CA552-9B61-4FD4-9B14-3B22D5E24F44}" srcId="{13EDF867-8857-4B2B-9DEA-77047E0C22E3}" destId="{50D12154-A636-4F2F-A7C3-7C1885E2F99E}" srcOrd="3" destOrd="0" parTransId="{4A98FC70-5EEA-4BC4-A510-C4EB731F824A}" sibTransId="{50541D5B-7E07-4B91-B78B-0475BB322FC6}"/>
    <dgm:cxn modelId="{59E63154-A15A-4B15-830E-D5D90FD26A2E}" type="presOf" srcId="{4A98FC70-5EEA-4BC4-A510-C4EB731F824A}" destId="{4ED202E6-69B9-4037-8E2F-1474157ADDE5}" srcOrd="0" destOrd="0" presId="urn:microsoft.com/office/officeart/2005/8/layout/hierarchy2"/>
    <dgm:cxn modelId="{ECBE6476-8734-498E-97F5-324A80AF871D}" type="presOf" srcId="{0B276BCA-7428-4D1D-94EF-D460592D34FD}" destId="{DF6A93FF-3B96-4EF9-AD18-3A5BFF91F1DE}" srcOrd="1" destOrd="0" presId="urn:microsoft.com/office/officeart/2005/8/layout/hierarchy2"/>
    <dgm:cxn modelId="{953D8A58-E7C4-4279-B090-DF03EF07C6FD}" type="presOf" srcId="{361F75AB-FECF-4938-8974-B478C6500291}" destId="{17840399-DAD1-4021-8E9E-9F974822D11A}" srcOrd="0" destOrd="0" presId="urn:microsoft.com/office/officeart/2005/8/layout/hierarchy2"/>
    <dgm:cxn modelId="{657B7C7B-4C62-459E-BD00-0AC251A2EFBB}" type="presOf" srcId="{4532ED81-96CA-4EE3-B8BC-2F35ED89E0FF}" destId="{FE235E4C-1619-41E4-8ADD-DD0013CC8E48}" srcOrd="1" destOrd="0" presId="urn:microsoft.com/office/officeart/2005/8/layout/hierarchy2"/>
    <dgm:cxn modelId="{87691888-CF7F-45BB-A7AB-5F8BBF166979}" type="presOf" srcId="{7E47E244-A345-4BF9-BBA1-AA17CD9992F8}" destId="{A57530B6-AD99-48AC-A689-99D835BAD208}" srcOrd="1" destOrd="0" presId="urn:microsoft.com/office/officeart/2005/8/layout/hierarchy2"/>
    <dgm:cxn modelId="{C4FD8C8B-8677-4321-893E-6A0FC6C0E4E3}" type="presOf" srcId="{AF7EE6BD-3CF6-4A47-A2D7-639C73CC6EA4}" destId="{B09F0B4F-CA7A-41EB-A83C-B4F19FD4CFEA}" srcOrd="0" destOrd="0" presId="urn:microsoft.com/office/officeart/2005/8/layout/hierarchy2"/>
    <dgm:cxn modelId="{2F98FA8D-1B57-4683-8333-0B23618483CA}" type="presOf" srcId="{7E47E244-A345-4BF9-BBA1-AA17CD9992F8}" destId="{5CD97FA7-D68E-45D2-B2D1-0A5603D42445}" srcOrd="0" destOrd="0" presId="urn:microsoft.com/office/officeart/2005/8/layout/hierarchy2"/>
    <dgm:cxn modelId="{58FAD997-E07B-461A-A5EA-3BC7F9EF8433}" srcId="{4146EB0D-0827-47F9-AB96-49946760F1E7}" destId="{2CA1F273-C584-44F5-8834-3ACA7EC4B83C}" srcOrd="0" destOrd="0" parTransId="{0B276BCA-7428-4D1D-94EF-D460592D34FD}" sibTransId="{1E5AD08F-369D-494B-BE64-F5944A70AF42}"/>
    <dgm:cxn modelId="{7728CB9D-E7C2-4A5B-9A61-BE326E999321}" srcId="{13EDF867-8857-4B2B-9DEA-77047E0C22E3}" destId="{8A41485E-C3EC-452C-8199-E2461D6F1A17}" srcOrd="1" destOrd="0" parTransId="{505A12ED-AE2B-4C8B-A301-27E29AFA306D}" sibTransId="{82CE5B59-1859-4339-9047-B7224EF83C73}"/>
    <dgm:cxn modelId="{87A577A2-D0B9-4666-B6BF-F424618D27FB}" type="presOf" srcId="{505A12ED-AE2B-4C8B-A301-27E29AFA306D}" destId="{469A26CA-02D5-4100-BEA8-E9E3A70325BC}" srcOrd="1" destOrd="0" presId="urn:microsoft.com/office/officeart/2005/8/layout/hierarchy2"/>
    <dgm:cxn modelId="{EC5DDDA3-B034-4A7D-B7B2-28CE796AFB0C}" type="presOf" srcId="{50D12154-A636-4F2F-A7C3-7C1885E2F99E}" destId="{277D72A6-90D2-4429-90E9-6953844F5326}" srcOrd="0" destOrd="0" presId="urn:microsoft.com/office/officeart/2005/8/layout/hierarchy2"/>
    <dgm:cxn modelId="{E692A3A9-8B18-4C57-A6A4-3B269F724C0D}" type="presOf" srcId="{27BA56BD-3AEF-47CD-BC3B-337510DB1CEC}" destId="{226025E3-5D0C-4A57-9C86-C29986CB2E96}" srcOrd="0" destOrd="0" presId="urn:microsoft.com/office/officeart/2005/8/layout/hierarchy2"/>
    <dgm:cxn modelId="{0E9B3FAA-3085-4338-8E15-55D6B305E7B3}" srcId="{8A41485E-C3EC-452C-8199-E2461D6F1A17}" destId="{9C90CB48-64CB-4AC8-BDD6-914A145ED2C3}" srcOrd="1" destOrd="0" parTransId="{7E47E244-A345-4BF9-BBA1-AA17CD9992F8}" sibTransId="{452D9548-7C9F-44FA-B323-095E16D98B1B}"/>
    <dgm:cxn modelId="{18DB7EB9-FF48-4E9F-9300-94EC599A8FB7}" srcId="{13EDF867-8857-4B2B-9DEA-77047E0C22E3}" destId="{4146EB0D-0827-47F9-AB96-49946760F1E7}" srcOrd="0" destOrd="0" parTransId="{67A25907-5CE9-41EF-B4AE-3B176CC1C033}" sibTransId="{D558E6DA-106C-432C-8E59-FCAF75E15FC8}"/>
    <dgm:cxn modelId="{295BA2C1-3425-467B-950E-CFF644992C90}" type="presOf" srcId="{56F25769-8ED7-4EA2-A41A-F2F3790AACCB}" destId="{E6035795-2389-4376-89EA-186572F07342}" srcOrd="1" destOrd="0" presId="urn:microsoft.com/office/officeart/2005/8/layout/hierarchy2"/>
    <dgm:cxn modelId="{E37EE3C3-B13B-4DAD-8DB0-3861D160CC1A}" type="presOf" srcId="{5DAF7FCF-8BF9-4020-83D0-70681FBC329C}" destId="{2DBE5F84-E834-42F7-BE88-590160B5E584}" srcOrd="0" destOrd="0" presId="urn:microsoft.com/office/officeart/2005/8/layout/hierarchy2"/>
    <dgm:cxn modelId="{5A1039C4-DA1A-422B-894C-D8FFD5682EF5}" type="presOf" srcId="{D23A78E9-F8C4-4B69-B914-A43F0E6FA655}" destId="{8501C677-F413-4FBC-869D-AF58A3AF0CA8}" srcOrd="1" destOrd="0" presId="urn:microsoft.com/office/officeart/2005/8/layout/hierarchy2"/>
    <dgm:cxn modelId="{96C9B2C4-41A7-4956-8BB8-190EC46AD7E2}" type="presOf" srcId="{5DAF7FCF-8BF9-4020-83D0-70681FBC329C}" destId="{0841A87B-D68B-460B-880A-C138A5144B12}" srcOrd="1" destOrd="0" presId="urn:microsoft.com/office/officeart/2005/8/layout/hierarchy2"/>
    <dgm:cxn modelId="{D464FCC5-1FD5-408B-9FF5-57E304505D49}" type="presOf" srcId="{B571A3D0-3BC6-4CD4-9246-E1079DCEDC6C}" destId="{6DDA1F4E-7148-405A-840E-FA653BB1B391}" srcOrd="0" destOrd="0" presId="urn:microsoft.com/office/officeart/2005/8/layout/hierarchy2"/>
    <dgm:cxn modelId="{B62573D3-697E-4F8F-9064-4AC3E8548BE2}" type="presOf" srcId="{56F25769-8ED7-4EA2-A41A-F2F3790AACCB}" destId="{E0D9EE35-73AB-474E-8A52-75BE0F7163FD}" srcOrd="0" destOrd="0" presId="urn:microsoft.com/office/officeart/2005/8/layout/hierarchy2"/>
    <dgm:cxn modelId="{802347DA-5497-44CF-B542-50B3B736C647}" type="presOf" srcId="{505A12ED-AE2B-4C8B-A301-27E29AFA306D}" destId="{87E06F25-E2AF-4E5C-9F89-ED95A8C19C69}" srcOrd="0" destOrd="0" presId="urn:microsoft.com/office/officeart/2005/8/layout/hierarchy2"/>
    <dgm:cxn modelId="{554325E3-01A9-4E36-9E78-21A8DCD9C760}" type="presOf" srcId="{8A41485E-C3EC-452C-8199-E2461D6F1A17}" destId="{138E7EF0-3241-4730-9B55-885645F947BA}" srcOrd="0" destOrd="0" presId="urn:microsoft.com/office/officeart/2005/8/layout/hierarchy2"/>
    <dgm:cxn modelId="{3CB0B0E5-15E1-44BE-8B4E-4B1F339B5C14}" type="presOf" srcId="{D23A78E9-F8C4-4B69-B914-A43F0E6FA655}" destId="{5030984E-D2B0-445B-B6B2-27A1963ACEEB}" srcOrd="0" destOrd="0" presId="urn:microsoft.com/office/officeart/2005/8/layout/hierarchy2"/>
    <dgm:cxn modelId="{43599DE8-C01C-4DA4-B3AF-B7E76B7B44DC}" type="presOf" srcId="{4146EB0D-0827-47F9-AB96-49946760F1E7}" destId="{A9999678-19A6-423D-AF97-25ADF4262390}" srcOrd="0" destOrd="0" presId="urn:microsoft.com/office/officeart/2005/8/layout/hierarchy2"/>
    <dgm:cxn modelId="{3207DCE8-51CC-43BA-9291-25E865BAEAD1}" srcId="{4146EB0D-0827-47F9-AB96-49946760F1E7}" destId="{27BA56BD-3AEF-47CD-BC3B-337510DB1CEC}" srcOrd="1" destOrd="0" parTransId="{5DAF7FCF-8BF9-4020-83D0-70681FBC329C}" sibTransId="{C8BAB019-6EB3-4190-ABC5-43DC9A537025}"/>
    <dgm:cxn modelId="{5A6A07FB-E020-4C9C-B615-F98C3848693E}" type="presOf" srcId="{4532ED81-96CA-4EE3-B8BC-2F35ED89E0FF}" destId="{1A036098-2ABB-43CC-A3BF-456CC4B95450}" srcOrd="0" destOrd="0" presId="urn:microsoft.com/office/officeart/2005/8/layout/hierarchy2"/>
    <dgm:cxn modelId="{8FEC5EFE-1DD0-4680-BB97-38179084A0C1}" type="presOf" srcId="{8404B4C8-D029-47C0-9689-54BEEA5E28B6}" destId="{FCEDDF1F-B42C-49B9-BFCB-E360BC2073BC}" srcOrd="0" destOrd="0" presId="urn:microsoft.com/office/officeart/2005/8/layout/hierarchy2"/>
    <dgm:cxn modelId="{ECF5BD9B-844A-408C-9142-31B9010BD037}" type="presParOf" srcId="{B09F0B4F-CA7A-41EB-A83C-B4F19FD4CFEA}" destId="{EA62DF08-A6A7-484F-8E50-575CD1F140CB}" srcOrd="0" destOrd="0" presId="urn:microsoft.com/office/officeart/2005/8/layout/hierarchy2"/>
    <dgm:cxn modelId="{F16FF575-2941-4519-B234-7D182D2ECC55}" type="presParOf" srcId="{EA62DF08-A6A7-484F-8E50-575CD1F140CB}" destId="{3A98DB81-A818-4AB3-A188-A224BF06F7AB}" srcOrd="0" destOrd="0" presId="urn:microsoft.com/office/officeart/2005/8/layout/hierarchy2"/>
    <dgm:cxn modelId="{09844194-37DF-412D-9277-AB4E508F3A58}" type="presParOf" srcId="{EA62DF08-A6A7-484F-8E50-575CD1F140CB}" destId="{6837B220-8C17-431E-98EC-88873C94D06A}" srcOrd="1" destOrd="0" presId="urn:microsoft.com/office/officeart/2005/8/layout/hierarchy2"/>
    <dgm:cxn modelId="{0A820A43-B9F2-4EF0-94A1-5ED4E37B080B}" type="presParOf" srcId="{6837B220-8C17-431E-98EC-88873C94D06A}" destId="{B2B1B157-4476-4E81-8A83-97772E08159C}" srcOrd="0" destOrd="0" presId="urn:microsoft.com/office/officeart/2005/8/layout/hierarchy2"/>
    <dgm:cxn modelId="{796FC1B7-1F06-4D80-858D-1134CB0C272E}" type="presParOf" srcId="{B2B1B157-4476-4E81-8A83-97772E08159C}" destId="{70185F48-1765-46F6-901F-0FC6410AFD3A}" srcOrd="0" destOrd="0" presId="urn:microsoft.com/office/officeart/2005/8/layout/hierarchy2"/>
    <dgm:cxn modelId="{CB110157-CEB7-4BFF-85D4-08EF35AADEE7}" type="presParOf" srcId="{6837B220-8C17-431E-98EC-88873C94D06A}" destId="{44834816-9E65-44F7-9DED-205D9EF3DB11}" srcOrd="1" destOrd="0" presId="urn:microsoft.com/office/officeart/2005/8/layout/hierarchy2"/>
    <dgm:cxn modelId="{70D462C3-0D73-4321-83BB-8CB4B2F277CB}" type="presParOf" srcId="{44834816-9E65-44F7-9DED-205D9EF3DB11}" destId="{A9999678-19A6-423D-AF97-25ADF4262390}" srcOrd="0" destOrd="0" presId="urn:microsoft.com/office/officeart/2005/8/layout/hierarchy2"/>
    <dgm:cxn modelId="{0DC5576B-782B-416A-80D4-64DC6BE12311}" type="presParOf" srcId="{44834816-9E65-44F7-9DED-205D9EF3DB11}" destId="{AE80DF6E-DC3A-4184-8CE1-FCD4D4EA4778}" srcOrd="1" destOrd="0" presId="urn:microsoft.com/office/officeart/2005/8/layout/hierarchy2"/>
    <dgm:cxn modelId="{A31235B7-1025-48F3-AF5C-55C5D6397A84}" type="presParOf" srcId="{AE80DF6E-DC3A-4184-8CE1-FCD4D4EA4778}" destId="{00BB32A3-BB9B-47B0-BE4B-CED34698238A}" srcOrd="0" destOrd="0" presId="urn:microsoft.com/office/officeart/2005/8/layout/hierarchy2"/>
    <dgm:cxn modelId="{8ACC7A27-6C39-45DF-AC95-561C9F161EC6}" type="presParOf" srcId="{00BB32A3-BB9B-47B0-BE4B-CED34698238A}" destId="{DF6A93FF-3B96-4EF9-AD18-3A5BFF91F1DE}" srcOrd="0" destOrd="0" presId="urn:microsoft.com/office/officeart/2005/8/layout/hierarchy2"/>
    <dgm:cxn modelId="{AE0D0400-1E1E-47F0-A6C8-4FD7AE268021}" type="presParOf" srcId="{AE80DF6E-DC3A-4184-8CE1-FCD4D4EA4778}" destId="{3ED04147-2651-45DA-9E07-93BF0E7C959F}" srcOrd="1" destOrd="0" presId="urn:microsoft.com/office/officeart/2005/8/layout/hierarchy2"/>
    <dgm:cxn modelId="{ED0EE597-5EF2-4EC4-B205-B7EA6ED6C5CE}" type="presParOf" srcId="{3ED04147-2651-45DA-9E07-93BF0E7C959F}" destId="{B91B3487-B3E0-4721-B1DA-8AD7EA5F8E66}" srcOrd="0" destOrd="0" presId="urn:microsoft.com/office/officeart/2005/8/layout/hierarchy2"/>
    <dgm:cxn modelId="{CD366719-83AF-4C04-8FD9-C20C309BD1F7}" type="presParOf" srcId="{3ED04147-2651-45DA-9E07-93BF0E7C959F}" destId="{544B85C4-73F0-4D37-B3F0-A41242906EE2}" srcOrd="1" destOrd="0" presId="urn:microsoft.com/office/officeart/2005/8/layout/hierarchy2"/>
    <dgm:cxn modelId="{25B4500E-711D-4A99-A651-C6D80226B48C}" type="presParOf" srcId="{AE80DF6E-DC3A-4184-8CE1-FCD4D4EA4778}" destId="{2DBE5F84-E834-42F7-BE88-590160B5E584}" srcOrd="2" destOrd="0" presId="urn:microsoft.com/office/officeart/2005/8/layout/hierarchy2"/>
    <dgm:cxn modelId="{E4CDE4CD-176D-4A9C-85A5-22FBFC724FC3}" type="presParOf" srcId="{2DBE5F84-E834-42F7-BE88-590160B5E584}" destId="{0841A87B-D68B-460B-880A-C138A5144B12}" srcOrd="0" destOrd="0" presId="urn:microsoft.com/office/officeart/2005/8/layout/hierarchy2"/>
    <dgm:cxn modelId="{EE630019-529D-49FA-91B7-ED0D5958AC85}" type="presParOf" srcId="{AE80DF6E-DC3A-4184-8CE1-FCD4D4EA4778}" destId="{15947EC1-1CDC-4C96-A67F-A596B84C12FE}" srcOrd="3" destOrd="0" presId="urn:microsoft.com/office/officeart/2005/8/layout/hierarchy2"/>
    <dgm:cxn modelId="{71384958-B140-413B-B028-24CD878CEEBC}" type="presParOf" srcId="{15947EC1-1CDC-4C96-A67F-A596B84C12FE}" destId="{226025E3-5D0C-4A57-9C86-C29986CB2E96}" srcOrd="0" destOrd="0" presId="urn:microsoft.com/office/officeart/2005/8/layout/hierarchy2"/>
    <dgm:cxn modelId="{C618E37D-D5B5-41A4-8FB3-5E09B43638F3}" type="presParOf" srcId="{15947EC1-1CDC-4C96-A67F-A596B84C12FE}" destId="{A383194B-000A-4377-BB3E-3EB76B5D059E}" srcOrd="1" destOrd="0" presId="urn:microsoft.com/office/officeart/2005/8/layout/hierarchy2"/>
    <dgm:cxn modelId="{A231CE64-2838-4240-9507-15A95ADB2966}" type="presParOf" srcId="{6837B220-8C17-431E-98EC-88873C94D06A}" destId="{87E06F25-E2AF-4E5C-9F89-ED95A8C19C69}" srcOrd="2" destOrd="0" presId="urn:microsoft.com/office/officeart/2005/8/layout/hierarchy2"/>
    <dgm:cxn modelId="{2A7883D9-92E5-4654-ABE0-DC57A2E44AF8}" type="presParOf" srcId="{87E06F25-E2AF-4E5C-9F89-ED95A8C19C69}" destId="{469A26CA-02D5-4100-BEA8-E9E3A70325BC}" srcOrd="0" destOrd="0" presId="urn:microsoft.com/office/officeart/2005/8/layout/hierarchy2"/>
    <dgm:cxn modelId="{988E5F28-63EE-4153-8EAD-1BC6602101A9}" type="presParOf" srcId="{6837B220-8C17-431E-98EC-88873C94D06A}" destId="{8C6B5689-6015-40BC-A702-6473BB81EC52}" srcOrd="3" destOrd="0" presId="urn:microsoft.com/office/officeart/2005/8/layout/hierarchy2"/>
    <dgm:cxn modelId="{526EB210-8697-4D07-99D1-0338319C7420}" type="presParOf" srcId="{8C6B5689-6015-40BC-A702-6473BB81EC52}" destId="{138E7EF0-3241-4730-9B55-885645F947BA}" srcOrd="0" destOrd="0" presId="urn:microsoft.com/office/officeart/2005/8/layout/hierarchy2"/>
    <dgm:cxn modelId="{B6BCCDEF-9D7E-474D-8246-BBE1DD90F22B}" type="presParOf" srcId="{8C6B5689-6015-40BC-A702-6473BB81EC52}" destId="{D2600115-4E27-47DC-B996-6F0C7BAB3A59}" srcOrd="1" destOrd="0" presId="urn:microsoft.com/office/officeart/2005/8/layout/hierarchy2"/>
    <dgm:cxn modelId="{D8C4C522-08C4-4C07-96B4-CBED57A4E585}" type="presParOf" srcId="{D2600115-4E27-47DC-B996-6F0C7BAB3A59}" destId="{17840399-DAD1-4021-8E9E-9F974822D11A}" srcOrd="0" destOrd="0" presId="urn:microsoft.com/office/officeart/2005/8/layout/hierarchy2"/>
    <dgm:cxn modelId="{40B984DE-9F3C-4657-A9B4-3213C70E8F0C}" type="presParOf" srcId="{17840399-DAD1-4021-8E9E-9F974822D11A}" destId="{E1595FC3-5199-4DC3-BA05-C934FFEE9DAA}" srcOrd="0" destOrd="0" presId="urn:microsoft.com/office/officeart/2005/8/layout/hierarchy2"/>
    <dgm:cxn modelId="{80D3259F-6523-481D-A96C-C53F7D6CE0CD}" type="presParOf" srcId="{D2600115-4E27-47DC-B996-6F0C7BAB3A59}" destId="{B1024FEE-6929-445E-B75C-FBD28084BF6F}" srcOrd="1" destOrd="0" presId="urn:microsoft.com/office/officeart/2005/8/layout/hierarchy2"/>
    <dgm:cxn modelId="{40F48C7C-95C3-429B-994F-41BDE90D8B96}" type="presParOf" srcId="{B1024FEE-6929-445E-B75C-FBD28084BF6F}" destId="{2F801FCC-7C71-4C15-ACC2-6A8E1C2AA04D}" srcOrd="0" destOrd="0" presId="urn:microsoft.com/office/officeart/2005/8/layout/hierarchy2"/>
    <dgm:cxn modelId="{209C48DC-408E-49C6-8909-AE4B0D1635BE}" type="presParOf" srcId="{B1024FEE-6929-445E-B75C-FBD28084BF6F}" destId="{FFC2BFC1-72DF-47EF-97B2-A19A635BC1A5}" srcOrd="1" destOrd="0" presId="urn:microsoft.com/office/officeart/2005/8/layout/hierarchy2"/>
    <dgm:cxn modelId="{8941B9FB-9E1D-41D4-BE7B-40DA90EC283C}" type="presParOf" srcId="{D2600115-4E27-47DC-B996-6F0C7BAB3A59}" destId="{5CD97FA7-D68E-45D2-B2D1-0A5603D42445}" srcOrd="2" destOrd="0" presId="urn:microsoft.com/office/officeart/2005/8/layout/hierarchy2"/>
    <dgm:cxn modelId="{F9296972-3D9B-4A91-8B79-30B4EA37439D}" type="presParOf" srcId="{5CD97FA7-D68E-45D2-B2D1-0A5603D42445}" destId="{A57530B6-AD99-48AC-A689-99D835BAD208}" srcOrd="0" destOrd="0" presId="urn:microsoft.com/office/officeart/2005/8/layout/hierarchy2"/>
    <dgm:cxn modelId="{490D5DF8-8982-48B0-B052-A1CF801E94A4}" type="presParOf" srcId="{D2600115-4E27-47DC-B996-6F0C7BAB3A59}" destId="{299F8D9B-83DF-4F0D-A1CF-3E4EB2D2EBF2}" srcOrd="3" destOrd="0" presId="urn:microsoft.com/office/officeart/2005/8/layout/hierarchy2"/>
    <dgm:cxn modelId="{352F9ECD-3FFF-4379-AAF2-7F865FE16F1C}" type="presParOf" srcId="{299F8D9B-83DF-4F0D-A1CF-3E4EB2D2EBF2}" destId="{37B08A40-F777-482E-8818-267CE40186F9}" srcOrd="0" destOrd="0" presId="urn:microsoft.com/office/officeart/2005/8/layout/hierarchy2"/>
    <dgm:cxn modelId="{F7B593C8-DC43-46DD-9253-63B1D7FA31E1}" type="presParOf" srcId="{299F8D9B-83DF-4F0D-A1CF-3E4EB2D2EBF2}" destId="{6ED7504D-45CD-4883-A36E-22BAEA72E16A}" srcOrd="1" destOrd="0" presId="urn:microsoft.com/office/officeart/2005/8/layout/hierarchy2"/>
    <dgm:cxn modelId="{5D60C8B4-2D19-4E6F-B579-59CDAFD324E5}" type="presParOf" srcId="{D2600115-4E27-47DC-B996-6F0C7BAB3A59}" destId="{E0D9EE35-73AB-474E-8A52-75BE0F7163FD}" srcOrd="4" destOrd="0" presId="urn:microsoft.com/office/officeart/2005/8/layout/hierarchy2"/>
    <dgm:cxn modelId="{FD9A9169-54B3-4A74-9D17-21716E8240DD}" type="presParOf" srcId="{E0D9EE35-73AB-474E-8A52-75BE0F7163FD}" destId="{E6035795-2389-4376-89EA-186572F07342}" srcOrd="0" destOrd="0" presId="urn:microsoft.com/office/officeart/2005/8/layout/hierarchy2"/>
    <dgm:cxn modelId="{D3816F81-F5F0-404B-96C9-F23AFD7F9B3B}" type="presParOf" srcId="{D2600115-4E27-47DC-B996-6F0C7BAB3A59}" destId="{0C826D28-2233-4CBF-89B9-5F3A2108328E}" srcOrd="5" destOrd="0" presId="urn:microsoft.com/office/officeart/2005/8/layout/hierarchy2"/>
    <dgm:cxn modelId="{DAF22438-D5B5-4B9E-A7FA-8C89B953D1E8}" type="presParOf" srcId="{0C826D28-2233-4CBF-89B9-5F3A2108328E}" destId="{6DDA1F4E-7148-405A-840E-FA653BB1B391}" srcOrd="0" destOrd="0" presId="urn:microsoft.com/office/officeart/2005/8/layout/hierarchy2"/>
    <dgm:cxn modelId="{CAC4CA6F-1B52-4DBD-A3E0-7A28FFB66201}" type="presParOf" srcId="{0C826D28-2233-4CBF-89B9-5F3A2108328E}" destId="{A02E7642-5F22-47B0-B470-CBFCCC4340AE}" srcOrd="1" destOrd="0" presId="urn:microsoft.com/office/officeart/2005/8/layout/hierarchy2"/>
    <dgm:cxn modelId="{32ED3CE6-0D9D-4571-B0E4-DBE6F1A9E480}" type="presParOf" srcId="{D2600115-4E27-47DC-B996-6F0C7BAB3A59}" destId="{5030984E-D2B0-445B-B6B2-27A1963ACEEB}" srcOrd="6" destOrd="0" presId="urn:microsoft.com/office/officeart/2005/8/layout/hierarchy2"/>
    <dgm:cxn modelId="{7F9D1D16-3C51-49D1-BC14-F1C5A36BD579}" type="presParOf" srcId="{5030984E-D2B0-445B-B6B2-27A1963ACEEB}" destId="{8501C677-F413-4FBC-869D-AF58A3AF0CA8}" srcOrd="0" destOrd="0" presId="urn:microsoft.com/office/officeart/2005/8/layout/hierarchy2"/>
    <dgm:cxn modelId="{0BE939C3-E235-4D6C-93E0-593F59F9666F}" type="presParOf" srcId="{D2600115-4E27-47DC-B996-6F0C7BAB3A59}" destId="{2191F89F-0A4A-4E48-93CD-FBFB0D12475E}" srcOrd="7" destOrd="0" presId="urn:microsoft.com/office/officeart/2005/8/layout/hierarchy2"/>
    <dgm:cxn modelId="{26DBF1B2-45C4-4B70-839A-EACBE8F9D255}" type="presParOf" srcId="{2191F89F-0A4A-4E48-93CD-FBFB0D12475E}" destId="{FCEDDF1F-B42C-49B9-BFCB-E360BC2073BC}" srcOrd="0" destOrd="0" presId="urn:microsoft.com/office/officeart/2005/8/layout/hierarchy2"/>
    <dgm:cxn modelId="{FEFC7996-ACC0-475D-9D95-CAEC05B0D1C3}" type="presParOf" srcId="{2191F89F-0A4A-4E48-93CD-FBFB0D12475E}" destId="{B4BAA3D6-54CA-4858-AFB8-1D09F52ED87D}" srcOrd="1" destOrd="0" presId="urn:microsoft.com/office/officeart/2005/8/layout/hierarchy2"/>
    <dgm:cxn modelId="{C6BDFDE5-40C4-4A80-BA97-4CDE35E4F875}" type="presParOf" srcId="{6837B220-8C17-431E-98EC-88873C94D06A}" destId="{1A036098-2ABB-43CC-A3BF-456CC4B95450}" srcOrd="4" destOrd="0" presId="urn:microsoft.com/office/officeart/2005/8/layout/hierarchy2"/>
    <dgm:cxn modelId="{2BD9845E-2A08-40B4-AC36-6421D1861CC5}" type="presParOf" srcId="{1A036098-2ABB-43CC-A3BF-456CC4B95450}" destId="{FE235E4C-1619-41E4-8ADD-DD0013CC8E48}" srcOrd="0" destOrd="0" presId="urn:microsoft.com/office/officeart/2005/8/layout/hierarchy2"/>
    <dgm:cxn modelId="{051F1BBD-56C4-4223-8AEC-3034F67A44ED}" type="presParOf" srcId="{6837B220-8C17-431E-98EC-88873C94D06A}" destId="{DB4CFBFC-5A37-4FC5-96E6-EDD0A29FBEEB}" srcOrd="5" destOrd="0" presId="urn:microsoft.com/office/officeart/2005/8/layout/hierarchy2"/>
    <dgm:cxn modelId="{F3BE5E41-FD17-4539-BEC0-A86BFC51A724}" type="presParOf" srcId="{DB4CFBFC-5A37-4FC5-96E6-EDD0A29FBEEB}" destId="{C3CA0E7C-3B94-4CA7-897B-4D07D3A079CB}" srcOrd="0" destOrd="0" presId="urn:microsoft.com/office/officeart/2005/8/layout/hierarchy2"/>
    <dgm:cxn modelId="{831CCC01-063D-4A59-AF9B-3A741BE20ECE}" type="presParOf" srcId="{DB4CFBFC-5A37-4FC5-96E6-EDD0A29FBEEB}" destId="{1EA9F43B-27B5-423A-B537-4B0949F93A85}" srcOrd="1" destOrd="0" presId="urn:microsoft.com/office/officeart/2005/8/layout/hierarchy2"/>
    <dgm:cxn modelId="{6F5900C8-86C3-4D1B-AE70-293CEBF9B487}" type="presParOf" srcId="{6837B220-8C17-431E-98EC-88873C94D06A}" destId="{4ED202E6-69B9-4037-8E2F-1474157ADDE5}" srcOrd="6" destOrd="0" presId="urn:microsoft.com/office/officeart/2005/8/layout/hierarchy2"/>
    <dgm:cxn modelId="{0E232ED0-AB6B-4AA8-BD87-F6BC401C314A}" type="presParOf" srcId="{4ED202E6-69B9-4037-8E2F-1474157ADDE5}" destId="{901B692C-FB90-416C-976B-8064B18296EE}" srcOrd="0" destOrd="0" presId="urn:microsoft.com/office/officeart/2005/8/layout/hierarchy2"/>
    <dgm:cxn modelId="{AC68E234-F325-4F84-BF58-50CB62FF1DEA}" type="presParOf" srcId="{6837B220-8C17-431E-98EC-88873C94D06A}" destId="{C52C1CD7-046B-4B4C-ACB5-A2810BB28540}" srcOrd="7" destOrd="0" presId="urn:microsoft.com/office/officeart/2005/8/layout/hierarchy2"/>
    <dgm:cxn modelId="{3970297F-3E82-44BC-A2E0-7909887C7CC0}" type="presParOf" srcId="{C52C1CD7-046B-4B4C-ACB5-A2810BB28540}" destId="{277D72A6-90D2-4429-90E9-6953844F5326}" srcOrd="0" destOrd="0" presId="urn:microsoft.com/office/officeart/2005/8/layout/hierarchy2"/>
    <dgm:cxn modelId="{733A492F-E646-4C92-844C-1AA28BD0803C}" type="presParOf" srcId="{C52C1CD7-046B-4B4C-ACB5-A2810BB28540}" destId="{BF923C26-34A1-4C0C-91EE-C8E9FA74961B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EC78A6D-5AE8-43B2-A825-00505896145F}" type="doc">
      <dgm:prSet loTypeId="urn:microsoft.com/office/officeart/2005/8/layout/hierarchy3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3F911CC1-1FAE-4CD8-9374-0221E2999723}">
      <dgm:prSet custT="1"/>
      <dgm:spPr/>
      <dgm:t>
        <a:bodyPr/>
        <a:lstStyle/>
        <a:p>
          <a:r>
            <a:rPr lang="en-IN" sz="1800" b="1" dirty="0">
              <a:solidFill>
                <a:schemeClr val="tx1"/>
              </a:solidFill>
            </a:rPr>
            <a:t>Social Networking Sites </a:t>
          </a:r>
          <a:endParaRPr lang="en-IN" sz="1800" dirty="0">
            <a:solidFill>
              <a:schemeClr val="tx1"/>
            </a:solidFill>
          </a:endParaRPr>
        </a:p>
      </dgm:t>
    </dgm:pt>
    <dgm:pt modelId="{B8167C99-E5D2-4A57-819F-81FFA217ECE7}" type="parTrans" cxnId="{C7D35FC8-BB49-4262-B00A-3261B553D799}">
      <dgm:prSet/>
      <dgm:spPr/>
      <dgm:t>
        <a:bodyPr/>
        <a:lstStyle/>
        <a:p>
          <a:endParaRPr lang="en-IN"/>
        </a:p>
      </dgm:t>
    </dgm:pt>
    <dgm:pt modelId="{B8439877-3727-4643-B093-FD3E56775115}" type="sibTrans" cxnId="{C7D35FC8-BB49-4262-B00A-3261B553D799}">
      <dgm:prSet/>
      <dgm:spPr/>
      <dgm:t>
        <a:bodyPr/>
        <a:lstStyle/>
        <a:p>
          <a:endParaRPr lang="en-IN"/>
        </a:p>
      </dgm:t>
    </dgm:pt>
    <dgm:pt modelId="{9151995B-D66E-4DEC-8154-E646976BA6D7}">
      <dgm:prSet custT="1"/>
      <dgm:spPr/>
      <dgm:t>
        <a:bodyPr/>
        <a:lstStyle/>
        <a:p>
          <a:r>
            <a:rPr lang="en-IN" sz="1800" b="1" dirty="0">
              <a:solidFill>
                <a:schemeClr val="tx1"/>
              </a:solidFill>
            </a:rPr>
            <a:t>Smart Applications </a:t>
          </a:r>
          <a:endParaRPr lang="en-IN" sz="1800" dirty="0">
            <a:solidFill>
              <a:schemeClr val="tx1"/>
            </a:solidFill>
          </a:endParaRPr>
        </a:p>
      </dgm:t>
    </dgm:pt>
    <dgm:pt modelId="{1A1C665D-DF42-4461-BAB8-E5622DA69E4E}" type="parTrans" cxnId="{9BA0EAFB-D75F-4C59-8BC3-45298E1D0E16}">
      <dgm:prSet/>
      <dgm:spPr/>
      <dgm:t>
        <a:bodyPr/>
        <a:lstStyle/>
        <a:p>
          <a:endParaRPr lang="en-IN"/>
        </a:p>
      </dgm:t>
    </dgm:pt>
    <dgm:pt modelId="{BC6302BE-9768-4A2C-86D3-5B087BCA91D8}" type="sibTrans" cxnId="{9BA0EAFB-D75F-4C59-8BC3-45298E1D0E16}">
      <dgm:prSet/>
      <dgm:spPr/>
      <dgm:t>
        <a:bodyPr/>
        <a:lstStyle/>
        <a:p>
          <a:endParaRPr lang="en-IN"/>
        </a:p>
      </dgm:t>
    </dgm:pt>
    <dgm:pt modelId="{EF3C1197-69C9-4422-B285-2469344D0B78}">
      <dgm:prSet custT="1"/>
      <dgm:spPr/>
      <dgm:t>
        <a:bodyPr/>
        <a:lstStyle/>
        <a:p>
          <a:r>
            <a:rPr lang="en-IN" sz="1800" b="1" dirty="0">
              <a:solidFill>
                <a:schemeClr val="tx1"/>
              </a:solidFill>
            </a:rPr>
            <a:t>Online Portals</a:t>
          </a:r>
          <a:endParaRPr lang="en-IN" sz="1800" dirty="0">
            <a:solidFill>
              <a:schemeClr val="tx1"/>
            </a:solidFill>
          </a:endParaRPr>
        </a:p>
      </dgm:t>
    </dgm:pt>
    <dgm:pt modelId="{9A213C3F-527E-4F9F-86F3-3A5306A66E13}" type="parTrans" cxnId="{614F3ACB-48C4-448D-8730-6D719E9151EB}">
      <dgm:prSet/>
      <dgm:spPr/>
      <dgm:t>
        <a:bodyPr/>
        <a:lstStyle/>
        <a:p>
          <a:endParaRPr lang="en-IN"/>
        </a:p>
      </dgm:t>
    </dgm:pt>
    <dgm:pt modelId="{4FA38AE7-9E1A-4868-83F2-2BA31B20870D}" type="sibTrans" cxnId="{614F3ACB-48C4-448D-8730-6D719E9151EB}">
      <dgm:prSet/>
      <dgm:spPr/>
      <dgm:t>
        <a:bodyPr/>
        <a:lstStyle/>
        <a:p>
          <a:endParaRPr lang="en-IN"/>
        </a:p>
      </dgm:t>
    </dgm:pt>
    <dgm:pt modelId="{FBE83120-E81F-4610-BFFE-AA916F981D80}">
      <dgm:prSet custT="1"/>
      <dgm:spPr/>
      <dgm:t>
        <a:bodyPr/>
        <a:lstStyle/>
        <a:p>
          <a:r>
            <a:rPr lang="en-IN" sz="1800" dirty="0">
              <a:solidFill>
                <a:schemeClr val="tx1"/>
              </a:solidFill>
            </a:rPr>
            <a:t>Some </a:t>
          </a:r>
          <a:r>
            <a:rPr lang="en-IN" sz="1800" b="1" dirty="0">
              <a:solidFill>
                <a:schemeClr val="tx1"/>
              </a:solidFill>
            </a:rPr>
            <a:t>fake emails </a:t>
          </a:r>
          <a:endParaRPr lang="en-IN" sz="1800" dirty="0">
            <a:solidFill>
              <a:schemeClr val="tx1"/>
            </a:solidFill>
          </a:endParaRPr>
        </a:p>
      </dgm:t>
    </dgm:pt>
    <dgm:pt modelId="{3968393A-FC49-4603-A4BA-D49385EDBE05}" type="parTrans" cxnId="{23782018-40FA-4A96-963B-E28DADD773B7}">
      <dgm:prSet/>
      <dgm:spPr/>
      <dgm:t>
        <a:bodyPr/>
        <a:lstStyle/>
        <a:p>
          <a:endParaRPr lang="en-IN"/>
        </a:p>
      </dgm:t>
    </dgm:pt>
    <dgm:pt modelId="{38B81B12-18CE-4472-881E-5B46651507C0}" type="sibTrans" cxnId="{23782018-40FA-4A96-963B-E28DADD773B7}">
      <dgm:prSet/>
      <dgm:spPr/>
      <dgm:t>
        <a:bodyPr/>
        <a:lstStyle/>
        <a:p>
          <a:endParaRPr lang="en-IN"/>
        </a:p>
      </dgm:t>
    </dgm:pt>
    <dgm:pt modelId="{BB819E21-4752-471B-81D5-4D16062EB9E4}">
      <dgm:prSet custT="1"/>
      <dgm:spPr/>
      <dgm:t>
        <a:bodyPr/>
        <a:lstStyle/>
        <a:p>
          <a:r>
            <a:rPr lang="en-IN" sz="1800" b="1" dirty="0">
              <a:solidFill>
                <a:schemeClr val="tx1"/>
              </a:solidFill>
            </a:rPr>
            <a:t>Some Tools</a:t>
          </a:r>
          <a:endParaRPr lang="en-IN" sz="1800" dirty="0">
            <a:solidFill>
              <a:schemeClr val="tx1"/>
            </a:solidFill>
          </a:endParaRPr>
        </a:p>
      </dgm:t>
    </dgm:pt>
    <dgm:pt modelId="{016353AB-9CD0-40C3-A4C3-C75FB3EE1B84}" type="parTrans" cxnId="{33F5C92E-9983-474B-A21A-82E2BF8AC44A}">
      <dgm:prSet/>
      <dgm:spPr/>
      <dgm:t>
        <a:bodyPr/>
        <a:lstStyle/>
        <a:p>
          <a:endParaRPr lang="en-IN"/>
        </a:p>
      </dgm:t>
    </dgm:pt>
    <dgm:pt modelId="{1EFD31D3-1823-4C34-932C-D56BB426C1B0}" type="sibTrans" cxnId="{33F5C92E-9983-474B-A21A-82E2BF8AC44A}">
      <dgm:prSet/>
      <dgm:spPr/>
      <dgm:t>
        <a:bodyPr/>
        <a:lstStyle/>
        <a:p>
          <a:endParaRPr lang="en-IN"/>
        </a:p>
      </dgm:t>
    </dgm:pt>
    <dgm:pt modelId="{F7D0BB4B-82A2-40F7-B245-93BC901A0CDC}">
      <dgm:prSet custT="1"/>
      <dgm:spPr/>
      <dgm:t>
        <a:bodyPr/>
        <a:lstStyle/>
        <a:p>
          <a:r>
            <a:rPr lang="en-IN" sz="1800" dirty="0">
              <a:solidFill>
                <a:schemeClr val="tx1"/>
              </a:solidFill>
            </a:rPr>
            <a:t>Facebook , Instagram, twitter, Gmail+, </a:t>
          </a:r>
          <a:r>
            <a:rPr lang="en-IN" sz="1800" dirty="0" err="1">
              <a:solidFill>
                <a:schemeClr val="tx1"/>
              </a:solidFill>
            </a:rPr>
            <a:t>linkedin</a:t>
          </a:r>
          <a:r>
            <a:rPr lang="en-IN" sz="1800" dirty="0">
              <a:solidFill>
                <a:schemeClr val="tx1"/>
              </a:solidFill>
            </a:rPr>
            <a:t> etc.</a:t>
          </a:r>
        </a:p>
      </dgm:t>
    </dgm:pt>
    <dgm:pt modelId="{087A3C9D-9C23-45DB-A5C8-19B3BBB9A47D}" type="parTrans" cxnId="{4AAEE04D-F960-4EAA-9015-FDA1141C4240}">
      <dgm:prSet/>
      <dgm:spPr/>
      <dgm:t>
        <a:bodyPr/>
        <a:lstStyle/>
        <a:p>
          <a:endParaRPr lang="en-IN"/>
        </a:p>
      </dgm:t>
    </dgm:pt>
    <dgm:pt modelId="{68ED24B0-9151-4975-8429-125DCCEB7D0E}" type="sibTrans" cxnId="{4AAEE04D-F960-4EAA-9015-FDA1141C4240}">
      <dgm:prSet/>
      <dgm:spPr/>
      <dgm:t>
        <a:bodyPr/>
        <a:lstStyle/>
        <a:p>
          <a:endParaRPr lang="en-IN"/>
        </a:p>
      </dgm:t>
    </dgm:pt>
    <dgm:pt modelId="{5FB43823-CAB8-4EE5-9D0C-E6DEB582BFF6}">
      <dgm:prSet custT="1"/>
      <dgm:spPr/>
      <dgm:t>
        <a:bodyPr/>
        <a:lstStyle/>
        <a:p>
          <a:r>
            <a:rPr lang="en-IN" sz="2000" dirty="0" err="1">
              <a:solidFill>
                <a:schemeClr val="tx1"/>
              </a:solidFill>
            </a:rPr>
            <a:t>TRuecaller</a:t>
          </a:r>
          <a:r>
            <a:rPr lang="en-IN" sz="2000" dirty="0">
              <a:solidFill>
                <a:schemeClr val="tx1"/>
              </a:solidFill>
            </a:rPr>
            <a:t> , </a:t>
          </a:r>
          <a:r>
            <a:rPr lang="en-IN" sz="2000" dirty="0" err="1">
              <a:solidFill>
                <a:schemeClr val="tx1"/>
              </a:solidFill>
            </a:rPr>
            <a:t>Hackode</a:t>
          </a:r>
          <a:r>
            <a:rPr lang="en-IN" sz="2000" dirty="0">
              <a:solidFill>
                <a:schemeClr val="tx1"/>
              </a:solidFill>
            </a:rPr>
            <a:t> etc.</a:t>
          </a:r>
        </a:p>
      </dgm:t>
    </dgm:pt>
    <dgm:pt modelId="{153E896B-2199-4E5F-B3F5-96E987D3DA7C}" type="parTrans" cxnId="{40648C5D-A9DB-43A8-8DF8-C49CBE119EFD}">
      <dgm:prSet/>
      <dgm:spPr/>
      <dgm:t>
        <a:bodyPr/>
        <a:lstStyle/>
        <a:p>
          <a:endParaRPr lang="en-IN"/>
        </a:p>
      </dgm:t>
    </dgm:pt>
    <dgm:pt modelId="{57DB85C3-BEA6-4ED2-B25F-BDFB625F184D}" type="sibTrans" cxnId="{40648C5D-A9DB-43A8-8DF8-C49CBE119EFD}">
      <dgm:prSet/>
      <dgm:spPr/>
      <dgm:t>
        <a:bodyPr/>
        <a:lstStyle/>
        <a:p>
          <a:endParaRPr lang="en-IN"/>
        </a:p>
      </dgm:t>
    </dgm:pt>
    <dgm:pt modelId="{DF643426-E7DD-4ED5-8AB8-FAEA5B0C9732}">
      <dgm:prSet custT="1"/>
      <dgm:spPr/>
      <dgm:t>
        <a:bodyPr/>
        <a:lstStyle/>
        <a:p>
          <a:r>
            <a:rPr lang="en-IN" sz="1800" dirty="0">
              <a:solidFill>
                <a:schemeClr val="tx1"/>
              </a:solidFill>
            </a:rPr>
            <a:t>Shaadi.com , Naukri.com, Shine.com, Indeed.com, jantakhoj.com, </a:t>
          </a:r>
          <a:r>
            <a:rPr lang="en-IN" sz="1800" dirty="0" err="1">
              <a:solidFill>
                <a:schemeClr val="tx1"/>
              </a:solidFill>
            </a:rPr>
            <a:t>pipl</a:t>
          </a:r>
          <a:r>
            <a:rPr lang="en-IN" sz="1800" dirty="0">
              <a:solidFill>
                <a:schemeClr val="tx1"/>
              </a:solidFill>
            </a:rPr>
            <a:t> etc.</a:t>
          </a:r>
        </a:p>
      </dgm:t>
    </dgm:pt>
    <dgm:pt modelId="{3F660D65-685A-4B1F-8C88-18C4C0180F0A}" type="parTrans" cxnId="{A44435F9-06AC-4F5E-BD92-E3B4306C16C1}">
      <dgm:prSet/>
      <dgm:spPr/>
      <dgm:t>
        <a:bodyPr/>
        <a:lstStyle/>
        <a:p>
          <a:endParaRPr lang="en-IN"/>
        </a:p>
      </dgm:t>
    </dgm:pt>
    <dgm:pt modelId="{C8645FF7-CE73-44A3-98B3-908008E41D86}" type="sibTrans" cxnId="{A44435F9-06AC-4F5E-BD92-E3B4306C16C1}">
      <dgm:prSet/>
      <dgm:spPr/>
      <dgm:t>
        <a:bodyPr/>
        <a:lstStyle/>
        <a:p>
          <a:endParaRPr lang="en-IN"/>
        </a:p>
      </dgm:t>
    </dgm:pt>
    <dgm:pt modelId="{FE145CC9-7848-4F1F-A0D5-7DA95D27FF95}">
      <dgm:prSet custT="1"/>
      <dgm:spPr/>
      <dgm:t>
        <a:bodyPr/>
        <a:lstStyle/>
        <a:p>
          <a:r>
            <a:rPr lang="en-IN" sz="1800" dirty="0">
              <a:solidFill>
                <a:schemeClr val="tx1"/>
              </a:solidFill>
            </a:rPr>
            <a:t>https://temp-mail.org/ , https://www.guerrillamail.com/inbox</a:t>
          </a:r>
        </a:p>
      </dgm:t>
    </dgm:pt>
    <dgm:pt modelId="{72068D8F-9A78-455D-B482-26A9A3E7D7F5}" type="parTrans" cxnId="{F9B61E7F-258F-425D-A5A8-20D752D52EEA}">
      <dgm:prSet/>
      <dgm:spPr/>
      <dgm:t>
        <a:bodyPr/>
        <a:lstStyle/>
        <a:p>
          <a:endParaRPr lang="en-IN"/>
        </a:p>
      </dgm:t>
    </dgm:pt>
    <dgm:pt modelId="{A93A00B0-6A16-4E04-B7FB-A28A5FBA1DE1}" type="sibTrans" cxnId="{F9B61E7F-258F-425D-A5A8-20D752D52EEA}">
      <dgm:prSet/>
      <dgm:spPr/>
      <dgm:t>
        <a:bodyPr/>
        <a:lstStyle/>
        <a:p>
          <a:endParaRPr lang="en-IN"/>
        </a:p>
      </dgm:t>
    </dgm:pt>
    <dgm:pt modelId="{FC50888C-69BF-4BE4-9D8F-A14D82CCA402}">
      <dgm:prSet custT="1"/>
      <dgm:spPr/>
      <dgm:t>
        <a:bodyPr/>
        <a:lstStyle/>
        <a:p>
          <a:r>
            <a:rPr lang="en-IN" sz="2000" dirty="0" err="1">
              <a:solidFill>
                <a:schemeClr val="tx1"/>
              </a:solidFill>
            </a:rPr>
            <a:t>Maltego</a:t>
          </a:r>
          <a:r>
            <a:rPr lang="en-IN" sz="2000" dirty="0">
              <a:solidFill>
                <a:schemeClr val="tx1"/>
              </a:solidFill>
            </a:rPr>
            <a:t> , </a:t>
          </a:r>
          <a:r>
            <a:rPr lang="en-IN" sz="2000" dirty="0" err="1">
              <a:solidFill>
                <a:schemeClr val="tx1"/>
              </a:solidFill>
            </a:rPr>
            <a:t>HTTrack</a:t>
          </a:r>
          <a:r>
            <a:rPr lang="en-IN" sz="2000" dirty="0">
              <a:solidFill>
                <a:schemeClr val="tx1"/>
              </a:solidFill>
            </a:rPr>
            <a:t>- Website Copier etc</a:t>
          </a:r>
        </a:p>
      </dgm:t>
    </dgm:pt>
    <dgm:pt modelId="{337FCAC9-12E0-4028-8223-ECF8DBC395F1}" type="parTrans" cxnId="{0FE632C3-4F91-4D1E-A0F1-6FF9D6B66D67}">
      <dgm:prSet/>
      <dgm:spPr/>
      <dgm:t>
        <a:bodyPr/>
        <a:lstStyle/>
        <a:p>
          <a:endParaRPr lang="en-IN"/>
        </a:p>
      </dgm:t>
    </dgm:pt>
    <dgm:pt modelId="{7D13C14F-D03C-4536-9522-7352FCCF4E36}" type="sibTrans" cxnId="{0FE632C3-4F91-4D1E-A0F1-6FF9D6B66D67}">
      <dgm:prSet/>
      <dgm:spPr/>
      <dgm:t>
        <a:bodyPr/>
        <a:lstStyle/>
        <a:p>
          <a:endParaRPr lang="en-IN"/>
        </a:p>
      </dgm:t>
    </dgm:pt>
    <dgm:pt modelId="{0F340416-1B0A-4B2E-8BAA-29F969207580}">
      <dgm:prSet custT="1"/>
      <dgm:spPr/>
      <dgm:t>
        <a:bodyPr/>
        <a:lstStyle/>
        <a:p>
          <a:r>
            <a:rPr lang="en-IN" sz="2000" b="1" dirty="0">
              <a:solidFill>
                <a:schemeClr val="tx1"/>
              </a:solidFill>
            </a:rPr>
            <a:t>zabasearch.com</a:t>
          </a:r>
        </a:p>
      </dgm:t>
    </dgm:pt>
    <dgm:pt modelId="{046AE02B-3BE3-4AF2-ACFA-E8F683A44A7A}" type="parTrans" cxnId="{D51B2868-69AB-4721-80FC-6107AA8E5E4A}">
      <dgm:prSet/>
      <dgm:spPr/>
      <dgm:t>
        <a:bodyPr/>
        <a:lstStyle/>
        <a:p>
          <a:endParaRPr lang="en-IN"/>
        </a:p>
      </dgm:t>
    </dgm:pt>
    <dgm:pt modelId="{E0C30783-4264-4926-B200-CA4BB8E6A4F9}" type="sibTrans" cxnId="{D51B2868-69AB-4721-80FC-6107AA8E5E4A}">
      <dgm:prSet/>
      <dgm:spPr/>
      <dgm:t>
        <a:bodyPr/>
        <a:lstStyle/>
        <a:p>
          <a:endParaRPr lang="en-IN"/>
        </a:p>
      </dgm:t>
    </dgm:pt>
    <dgm:pt modelId="{1C03DB01-4F51-4CA9-994D-8CB63757C4FB}">
      <dgm:prSet custT="1"/>
      <dgm:spPr/>
      <dgm:t>
        <a:bodyPr/>
        <a:lstStyle/>
        <a:p>
          <a:r>
            <a:rPr lang="en-IN" sz="2000" dirty="0">
              <a:solidFill>
                <a:schemeClr val="tx1"/>
              </a:solidFill>
            </a:rPr>
            <a:t>names, addresses, phone numbers, date of birth, </a:t>
          </a:r>
        </a:p>
      </dgm:t>
    </dgm:pt>
    <dgm:pt modelId="{A85AFD53-79B5-4E54-A6EE-7A4348A961BE}" type="parTrans" cxnId="{958938AE-B59F-4DE8-9762-1259FCCF1BE9}">
      <dgm:prSet/>
      <dgm:spPr/>
      <dgm:t>
        <a:bodyPr/>
        <a:lstStyle/>
        <a:p>
          <a:endParaRPr lang="en-IN"/>
        </a:p>
      </dgm:t>
    </dgm:pt>
    <dgm:pt modelId="{AB2EB693-B3F1-46B2-95C6-5A58F798B9E5}" type="sibTrans" cxnId="{958938AE-B59F-4DE8-9762-1259FCCF1BE9}">
      <dgm:prSet/>
      <dgm:spPr/>
      <dgm:t>
        <a:bodyPr/>
        <a:lstStyle/>
        <a:p>
          <a:endParaRPr lang="en-IN"/>
        </a:p>
      </dgm:t>
    </dgm:pt>
    <dgm:pt modelId="{C6FBB78A-5811-4CE5-BD85-9075FEAED0A9}">
      <dgm:prSet/>
      <dgm:spPr/>
      <dgm:t>
        <a:bodyPr/>
        <a:lstStyle/>
        <a:p>
          <a:r>
            <a:rPr lang="en-IN" dirty="0">
              <a:solidFill>
                <a:schemeClr val="tx1"/>
              </a:solidFill>
            </a:rPr>
            <a:t>Phone book offering forward and reverse lookups</a:t>
          </a:r>
        </a:p>
      </dgm:t>
    </dgm:pt>
    <dgm:pt modelId="{1972AB74-F7BA-4611-BB01-EE105DB5A871}" type="parTrans" cxnId="{ACB84D20-C67A-4051-8062-A69ACE0CCDC9}">
      <dgm:prSet/>
      <dgm:spPr/>
      <dgm:t>
        <a:bodyPr/>
        <a:lstStyle/>
        <a:p>
          <a:endParaRPr lang="en-IN"/>
        </a:p>
      </dgm:t>
    </dgm:pt>
    <dgm:pt modelId="{CED5BD4F-672B-45DF-B559-EA43530D1892}" type="sibTrans" cxnId="{ACB84D20-C67A-4051-8062-A69ACE0CCDC9}">
      <dgm:prSet/>
      <dgm:spPr/>
      <dgm:t>
        <a:bodyPr/>
        <a:lstStyle/>
        <a:p>
          <a:endParaRPr lang="en-IN"/>
        </a:p>
      </dgm:t>
    </dgm:pt>
    <dgm:pt modelId="{7CC1EC4F-6DFB-426F-88CD-09FAD15523F5}">
      <dgm:prSet custT="1"/>
      <dgm:spPr/>
      <dgm:t>
        <a:bodyPr/>
        <a:lstStyle/>
        <a:p>
          <a:r>
            <a:rPr lang="en-IN" b="1" dirty="0">
              <a:solidFill>
                <a:schemeClr val="tx1"/>
              </a:solidFill>
            </a:rPr>
            <a:t>anywho.com</a:t>
          </a:r>
          <a:endParaRPr lang="en-IN" sz="2000" b="1" dirty="0">
            <a:solidFill>
              <a:schemeClr val="tx1"/>
            </a:solidFill>
          </a:endParaRPr>
        </a:p>
      </dgm:t>
    </dgm:pt>
    <dgm:pt modelId="{50265859-0AC7-412A-8AF2-92B6217F4C2E}" type="parTrans" cxnId="{462AAD24-AB08-423D-A2CD-D9AD432F5DA7}">
      <dgm:prSet/>
      <dgm:spPr/>
      <dgm:t>
        <a:bodyPr/>
        <a:lstStyle/>
        <a:p>
          <a:endParaRPr lang="en-IN"/>
        </a:p>
      </dgm:t>
    </dgm:pt>
    <dgm:pt modelId="{32D4279C-8036-48B3-BA4A-A6A1F31C698A}" type="sibTrans" cxnId="{462AAD24-AB08-423D-A2CD-D9AD432F5DA7}">
      <dgm:prSet/>
      <dgm:spPr/>
      <dgm:t>
        <a:bodyPr/>
        <a:lstStyle/>
        <a:p>
          <a:endParaRPr lang="en-IN"/>
        </a:p>
      </dgm:t>
    </dgm:pt>
    <dgm:pt modelId="{DAB5F809-1205-4FA9-BAF6-2F145D1949F5}" type="pres">
      <dgm:prSet presAssocID="{DEC78A6D-5AE8-43B2-A825-00505896145F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4A9B771E-78E6-42CE-AFE2-646DFB1F7CE7}" type="pres">
      <dgm:prSet presAssocID="{3F911CC1-1FAE-4CD8-9374-0221E2999723}" presName="root" presStyleCnt="0"/>
      <dgm:spPr/>
    </dgm:pt>
    <dgm:pt modelId="{E46581BF-F2CF-4F83-8EB4-A78773D8B2E9}" type="pres">
      <dgm:prSet presAssocID="{3F911CC1-1FAE-4CD8-9374-0221E2999723}" presName="rootComposite" presStyleCnt="0"/>
      <dgm:spPr/>
    </dgm:pt>
    <dgm:pt modelId="{FABF64CF-A9AB-4D14-8252-E9422EAAC938}" type="pres">
      <dgm:prSet presAssocID="{3F911CC1-1FAE-4CD8-9374-0221E2999723}" presName="rootText" presStyleLbl="node1" presStyleIdx="0" presStyleCnt="7" custScaleX="112015" custScaleY="201709"/>
      <dgm:spPr/>
    </dgm:pt>
    <dgm:pt modelId="{B38B02E3-124B-4B60-B78B-EB3AAA54F8B9}" type="pres">
      <dgm:prSet presAssocID="{3F911CC1-1FAE-4CD8-9374-0221E2999723}" presName="rootConnector" presStyleLbl="node1" presStyleIdx="0" presStyleCnt="7"/>
      <dgm:spPr/>
    </dgm:pt>
    <dgm:pt modelId="{AD95FDF7-7E0E-4911-9CC5-C35711DCC692}" type="pres">
      <dgm:prSet presAssocID="{3F911CC1-1FAE-4CD8-9374-0221E2999723}" presName="childShape" presStyleCnt="0"/>
      <dgm:spPr/>
    </dgm:pt>
    <dgm:pt modelId="{7AC48B15-D0CA-4391-8764-11E69B1B3E3D}" type="pres">
      <dgm:prSet presAssocID="{087A3C9D-9C23-45DB-A5C8-19B3BBB9A47D}" presName="Name13" presStyleLbl="parChTrans1D2" presStyleIdx="0" presStyleCnt="7"/>
      <dgm:spPr/>
    </dgm:pt>
    <dgm:pt modelId="{619FA49B-5F79-4BF8-AB25-62B5AFD60754}" type="pres">
      <dgm:prSet presAssocID="{F7D0BB4B-82A2-40F7-B245-93BC901A0CDC}" presName="childText" presStyleLbl="bgAcc1" presStyleIdx="0" presStyleCnt="7" custScaleX="128022" custScaleY="292905">
        <dgm:presLayoutVars>
          <dgm:bulletEnabled val="1"/>
        </dgm:presLayoutVars>
      </dgm:prSet>
      <dgm:spPr/>
    </dgm:pt>
    <dgm:pt modelId="{5522DD37-FA15-465C-A271-1E8887104EA6}" type="pres">
      <dgm:prSet presAssocID="{9151995B-D66E-4DEC-8154-E646976BA6D7}" presName="root" presStyleCnt="0"/>
      <dgm:spPr/>
    </dgm:pt>
    <dgm:pt modelId="{C6540D38-5DD1-44D7-90BE-1E2AFB04BDFA}" type="pres">
      <dgm:prSet presAssocID="{9151995B-D66E-4DEC-8154-E646976BA6D7}" presName="rootComposite" presStyleCnt="0"/>
      <dgm:spPr/>
    </dgm:pt>
    <dgm:pt modelId="{852EA555-00FF-4A2F-A474-C7F88185CDF8}" type="pres">
      <dgm:prSet presAssocID="{9151995B-D66E-4DEC-8154-E646976BA6D7}" presName="rootText" presStyleLbl="node1" presStyleIdx="1" presStyleCnt="7" custScaleY="201709"/>
      <dgm:spPr/>
    </dgm:pt>
    <dgm:pt modelId="{106F18D2-50B8-4244-BC18-7DA332A20522}" type="pres">
      <dgm:prSet presAssocID="{9151995B-D66E-4DEC-8154-E646976BA6D7}" presName="rootConnector" presStyleLbl="node1" presStyleIdx="1" presStyleCnt="7"/>
      <dgm:spPr/>
    </dgm:pt>
    <dgm:pt modelId="{91475CDD-EDF2-475F-B2F2-189C9F3F5FFA}" type="pres">
      <dgm:prSet presAssocID="{9151995B-D66E-4DEC-8154-E646976BA6D7}" presName="childShape" presStyleCnt="0"/>
      <dgm:spPr/>
    </dgm:pt>
    <dgm:pt modelId="{2A586A29-3831-4349-A77A-ACDB4E350A7E}" type="pres">
      <dgm:prSet presAssocID="{153E896B-2199-4E5F-B3F5-96E987D3DA7C}" presName="Name13" presStyleLbl="parChTrans1D2" presStyleIdx="1" presStyleCnt="7"/>
      <dgm:spPr/>
    </dgm:pt>
    <dgm:pt modelId="{105F92B9-BDB3-438D-93B1-05B0C20A8BC1}" type="pres">
      <dgm:prSet presAssocID="{5FB43823-CAB8-4EE5-9D0C-E6DEB582BFF6}" presName="childText" presStyleLbl="bgAcc1" presStyleIdx="1" presStyleCnt="7" custScaleY="353091">
        <dgm:presLayoutVars>
          <dgm:bulletEnabled val="1"/>
        </dgm:presLayoutVars>
      </dgm:prSet>
      <dgm:spPr/>
    </dgm:pt>
    <dgm:pt modelId="{F506CF78-9821-4802-B8C0-0FABA3D4DFF2}" type="pres">
      <dgm:prSet presAssocID="{EF3C1197-69C9-4422-B285-2469344D0B78}" presName="root" presStyleCnt="0"/>
      <dgm:spPr/>
    </dgm:pt>
    <dgm:pt modelId="{84579CAC-AEB9-4EE3-9148-E2924C6B3831}" type="pres">
      <dgm:prSet presAssocID="{EF3C1197-69C9-4422-B285-2469344D0B78}" presName="rootComposite" presStyleCnt="0"/>
      <dgm:spPr/>
    </dgm:pt>
    <dgm:pt modelId="{A0046EB5-E0BD-47A3-B05C-4863CCB2ECDE}" type="pres">
      <dgm:prSet presAssocID="{EF3C1197-69C9-4422-B285-2469344D0B78}" presName="rootText" presStyleLbl="node1" presStyleIdx="2" presStyleCnt="7" custScaleY="201709"/>
      <dgm:spPr/>
    </dgm:pt>
    <dgm:pt modelId="{8D548EC1-A2E9-43F2-A10B-32FBAB7BFDC5}" type="pres">
      <dgm:prSet presAssocID="{EF3C1197-69C9-4422-B285-2469344D0B78}" presName="rootConnector" presStyleLbl="node1" presStyleIdx="2" presStyleCnt="7"/>
      <dgm:spPr/>
    </dgm:pt>
    <dgm:pt modelId="{581BDED3-A9F1-4263-9738-76B418715F38}" type="pres">
      <dgm:prSet presAssocID="{EF3C1197-69C9-4422-B285-2469344D0B78}" presName="childShape" presStyleCnt="0"/>
      <dgm:spPr/>
    </dgm:pt>
    <dgm:pt modelId="{48503C48-0EA6-4CEA-ABC3-A67C93937A65}" type="pres">
      <dgm:prSet presAssocID="{3F660D65-685A-4B1F-8C88-18C4C0180F0A}" presName="Name13" presStyleLbl="parChTrans1D2" presStyleIdx="2" presStyleCnt="7"/>
      <dgm:spPr/>
    </dgm:pt>
    <dgm:pt modelId="{8E0CFC81-79F2-41A3-972B-E7368262ABDE}" type="pres">
      <dgm:prSet presAssocID="{DF643426-E7DD-4ED5-8AB8-FAEA5B0C9732}" presName="childText" presStyleLbl="bgAcc1" presStyleIdx="2" presStyleCnt="7" custScaleX="158958" custScaleY="324473">
        <dgm:presLayoutVars>
          <dgm:bulletEnabled val="1"/>
        </dgm:presLayoutVars>
      </dgm:prSet>
      <dgm:spPr/>
    </dgm:pt>
    <dgm:pt modelId="{4B04E5C0-C70E-4464-BFA5-A2318F5FB38F}" type="pres">
      <dgm:prSet presAssocID="{FBE83120-E81F-4610-BFFE-AA916F981D80}" presName="root" presStyleCnt="0"/>
      <dgm:spPr/>
    </dgm:pt>
    <dgm:pt modelId="{4506FC97-34F5-4E7B-BAB5-672B63F39271}" type="pres">
      <dgm:prSet presAssocID="{FBE83120-E81F-4610-BFFE-AA916F981D80}" presName="rootComposite" presStyleCnt="0"/>
      <dgm:spPr/>
    </dgm:pt>
    <dgm:pt modelId="{2D735182-44B7-42B7-9341-BC6A320B84E2}" type="pres">
      <dgm:prSet presAssocID="{FBE83120-E81F-4610-BFFE-AA916F981D80}" presName="rootText" presStyleLbl="node1" presStyleIdx="3" presStyleCnt="7" custScaleY="201709"/>
      <dgm:spPr/>
    </dgm:pt>
    <dgm:pt modelId="{AA6B27BA-00B8-4ECD-9A88-330A51F4655D}" type="pres">
      <dgm:prSet presAssocID="{FBE83120-E81F-4610-BFFE-AA916F981D80}" presName="rootConnector" presStyleLbl="node1" presStyleIdx="3" presStyleCnt="7"/>
      <dgm:spPr/>
    </dgm:pt>
    <dgm:pt modelId="{EA2073B0-3CD7-444E-B1D6-871E1DC5A584}" type="pres">
      <dgm:prSet presAssocID="{FBE83120-E81F-4610-BFFE-AA916F981D80}" presName="childShape" presStyleCnt="0"/>
      <dgm:spPr/>
    </dgm:pt>
    <dgm:pt modelId="{626540D2-49DD-4533-B03A-150101F2F875}" type="pres">
      <dgm:prSet presAssocID="{72068D8F-9A78-455D-B482-26A9A3E7D7F5}" presName="Name13" presStyleLbl="parChTrans1D2" presStyleIdx="3" presStyleCnt="7"/>
      <dgm:spPr/>
    </dgm:pt>
    <dgm:pt modelId="{A6C177BB-DEB9-4D1D-A711-E2C613DDB77F}" type="pres">
      <dgm:prSet presAssocID="{FE145CC9-7848-4F1F-A0D5-7DA95D27FF95}" presName="childText" presStyleLbl="bgAcc1" presStyleIdx="3" presStyleCnt="7" custScaleX="137128" custScaleY="334900">
        <dgm:presLayoutVars>
          <dgm:bulletEnabled val="1"/>
        </dgm:presLayoutVars>
      </dgm:prSet>
      <dgm:spPr/>
    </dgm:pt>
    <dgm:pt modelId="{AE5B755C-FAA7-49CE-8855-CD87A6CE1305}" type="pres">
      <dgm:prSet presAssocID="{BB819E21-4752-471B-81D5-4D16062EB9E4}" presName="root" presStyleCnt="0"/>
      <dgm:spPr/>
    </dgm:pt>
    <dgm:pt modelId="{93A8E007-BE8B-4E57-8E4D-6405D910F5C1}" type="pres">
      <dgm:prSet presAssocID="{BB819E21-4752-471B-81D5-4D16062EB9E4}" presName="rootComposite" presStyleCnt="0"/>
      <dgm:spPr/>
    </dgm:pt>
    <dgm:pt modelId="{E32B452B-CE9B-4CD0-8447-471FF03C710F}" type="pres">
      <dgm:prSet presAssocID="{BB819E21-4752-471B-81D5-4D16062EB9E4}" presName="rootText" presStyleLbl="node1" presStyleIdx="4" presStyleCnt="7" custScaleY="201709"/>
      <dgm:spPr/>
    </dgm:pt>
    <dgm:pt modelId="{475A189C-0207-47F2-A51B-90DE40F12F29}" type="pres">
      <dgm:prSet presAssocID="{BB819E21-4752-471B-81D5-4D16062EB9E4}" presName="rootConnector" presStyleLbl="node1" presStyleIdx="4" presStyleCnt="7"/>
      <dgm:spPr/>
    </dgm:pt>
    <dgm:pt modelId="{2BEC9312-7C4D-445C-AC03-8F3EE8722A04}" type="pres">
      <dgm:prSet presAssocID="{BB819E21-4752-471B-81D5-4D16062EB9E4}" presName="childShape" presStyleCnt="0"/>
      <dgm:spPr/>
    </dgm:pt>
    <dgm:pt modelId="{CA9F4BB4-01A8-4FE9-AB56-47FA909CD4B8}" type="pres">
      <dgm:prSet presAssocID="{337FCAC9-12E0-4028-8223-ECF8DBC395F1}" presName="Name13" presStyleLbl="parChTrans1D2" presStyleIdx="4" presStyleCnt="7"/>
      <dgm:spPr/>
    </dgm:pt>
    <dgm:pt modelId="{77B438BF-F178-4DC9-8AE6-1D059E847B9F}" type="pres">
      <dgm:prSet presAssocID="{FC50888C-69BF-4BE4-9D8F-A14D82CCA402}" presName="childText" presStyleLbl="bgAcc1" presStyleIdx="4" presStyleCnt="7" custScaleX="155366" custScaleY="306684">
        <dgm:presLayoutVars>
          <dgm:bulletEnabled val="1"/>
        </dgm:presLayoutVars>
      </dgm:prSet>
      <dgm:spPr/>
    </dgm:pt>
    <dgm:pt modelId="{987FEE5A-8779-4662-84C7-627C269C7FE7}" type="pres">
      <dgm:prSet presAssocID="{0F340416-1B0A-4B2E-8BAA-29F969207580}" presName="root" presStyleCnt="0"/>
      <dgm:spPr/>
    </dgm:pt>
    <dgm:pt modelId="{EEA1E4C7-DDDE-4A61-9810-0B8D889819C5}" type="pres">
      <dgm:prSet presAssocID="{0F340416-1B0A-4B2E-8BAA-29F969207580}" presName="rootComposite" presStyleCnt="0"/>
      <dgm:spPr/>
    </dgm:pt>
    <dgm:pt modelId="{1D937EB4-2D59-4DAB-97AB-0D1DC3534B46}" type="pres">
      <dgm:prSet presAssocID="{0F340416-1B0A-4B2E-8BAA-29F969207580}" presName="rootText" presStyleLbl="node1" presStyleIdx="5" presStyleCnt="7" custScaleX="134661" custScaleY="257451"/>
      <dgm:spPr/>
    </dgm:pt>
    <dgm:pt modelId="{28721895-D775-4D42-9E66-2594114B6F92}" type="pres">
      <dgm:prSet presAssocID="{0F340416-1B0A-4B2E-8BAA-29F969207580}" presName="rootConnector" presStyleLbl="node1" presStyleIdx="5" presStyleCnt="7"/>
      <dgm:spPr/>
    </dgm:pt>
    <dgm:pt modelId="{A347B15B-29E7-4E83-8C3C-D97677AF04CA}" type="pres">
      <dgm:prSet presAssocID="{0F340416-1B0A-4B2E-8BAA-29F969207580}" presName="childShape" presStyleCnt="0"/>
      <dgm:spPr/>
    </dgm:pt>
    <dgm:pt modelId="{07E060B6-252E-4F7B-941F-A769B14053E1}" type="pres">
      <dgm:prSet presAssocID="{A85AFD53-79B5-4E54-A6EE-7A4348A961BE}" presName="Name13" presStyleLbl="parChTrans1D2" presStyleIdx="5" presStyleCnt="7"/>
      <dgm:spPr/>
    </dgm:pt>
    <dgm:pt modelId="{18D5EEDA-43C3-4FFF-B352-BD4DBCB7FFCE}" type="pres">
      <dgm:prSet presAssocID="{1C03DB01-4F51-4CA9-994D-8CB63757C4FB}" presName="childText" presStyleLbl="bgAcc1" presStyleIdx="5" presStyleCnt="7" custScaleX="141103" custScaleY="301444">
        <dgm:presLayoutVars>
          <dgm:bulletEnabled val="1"/>
        </dgm:presLayoutVars>
      </dgm:prSet>
      <dgm:spPr/>
    </dgm:pt>
    <dgm:pt modelId="{FB75020D-1CA9-4791-A4A9-881517FF327C}" type="pres">
      <dgm:prSet presAssocID="{7CC1EC4F-6DFB-426F-88CD-09FAD15523F5}" presName="root" presStyleCnt="0"/>
      <dgm:spPr/>
    </dgm:pt>
    <dgm:pt modelId="{D3AD75FE-0393-465B-8918-0FD71DA91D67}" type="pres">
      <dgm:prSet presAssocID="{7CC1EC4F-6DFB-426F-88CD-09FAD15523F5}" presName="rootComposite" presStyleCnt="0"/>
      <dgm:spPr/>
    </dgm:pt>
    <dgm:pt modelId="{BEB40530-F3AD-4CBD-B91B-ED9D1EBB8F52}" type="pres">
      <dgm:prSet presAssocID="{7CC1EC4F-6DFB-426F-88CD-09FAD15523F5}" presName="rootText" presStyleLbl="node1" presStyleIdx="6" presStyleCnt="7" custScaleX="122660" custScaleY="257451"/>
      <dgm:spPr/>
    </dgm:pt>
    <dgm:pt modelId="{BE3A6F3B-6232-4BBD-86B7-D3B6BBAA6FD9}" type="pres">
      <dgm:prSet presAssocID="{7CC1EC4F-6DFB-426F-88CD-09FAD15523F5}" presName="rootConnector" presStyleLbl="node1" presStyleIdx="6" presStyleCnt="7"/>
      <dgm:spPr/>
    </dgm:pt>
    <dgm:pt modelId="{8745BF47-0624-402C-B118-67D50BF38513}" type="pres">
      <dgm:prSet presAssocID="{7CC1EC4F-6DFB-426F-88CD-09FAD15523F5}" presName="childShape" presStyleCnt="0"/>
      <dgm:spPr/>
    </dgm:pt>
    <dgm:pt modelId="{6EC92E4D-58C6-47B8-8217-AF8961D8AD0A}" type="pres">
      <dgm:prSet presAssocID="{1972AB74-F7BA-4611-BB01-EE105DB5A871}" presName="Name13" presStyleLbl="parChTrans1D2" presStyleIdx="6" presStyleCnt="7"/>
      <dgm:spPr/>
    </dgm:pt>
    <dgm:pt modelId="{3EA5A435-32B4-48A1-AA00-250305E4DCF7}" type="pres">
      <dgm:prSet presAssocID="{C6FBB78A-5811-4CE5-BD85-9075FEAED0A9}" presName="childText" presStyleLbl="bgAcc1" presStyleIdx="6" presStyleCnt="7" custScaleY="281748">
        <dgm:presLayoutVars>
          <dgm:bulletEnabled val="1"/>
        </dgm:presLayoutVars>
      </dgm:prSet>
      <dgm:spPr/>
    </dgm:pt>
  </dgm:ptLst>
  <dgm:cxnLst>
    <dgm:cxn modelId="{3F304900-411A-4F54-B4B3-D728B28B378B}" type="presOf" srcId="{FE145CC9-7848-4F1F-A0D5-7DA95D27FF95}" destId="{A6C177BB-DEB9-4D1D-A711-E2C613DDB77F}" srcOrd="0" destOrd="0" presId="urn:microsoft.com/office/officeart/2005/8/layout/hierarchy3"/>
    <dgm:cxn modelId="{EB44880B-A08D-4B4D-A74A-01819B50D15F}" type="presOf" srcId="{F7D0BB4B-82A2-40F7-B245-93BC901A0CDC}" destId="{619FA49B-5F79-4BF8-AB25-62B5AFD60754}" srcOrd="0" destOrd="0" presId="urn:microsoft.com/office/officeart/2005/8/layout/hierarchy3"/>
    <dgm:cxn modelId="{23782018-40FA-4A96-963B-E28DADD773B7}" srcId="{DEC78A6D-5AE8-43B2-A825-00505896145F}" destId="{FBE83120-E81F-4610-BFFE-AA916F981D80}" srcOrd="3" destOrd="0" parTransId="{3968393A-FC49-4603-A4BA-D49385EDBE05}" sibTransId="{38B81B12-18CE-4472-881E-5B46651507C0}"/>
    <dgm:cxn modelId="{F2400B19-BDD3-4BC2-A43A-E429C9DC4B8A}" type="presOf" srcId="{FBE83120-E81F-4610-BFFE-AA916F981D80}" destId="{AA6B27BA-00B8-4ECD-9A88-330A51F4655D}" srcOrd="1" destOrd="0" presId="urn:microsoft.com/office/officeart/2005/8/layout/hierarchy3"/>
    <dgm:cxn modelId="{ACB84D20-C67A-4051-8062-A69ACE0CCDC9}" srcId="{7CC1EC4F-6DFB-426F-88CD-09FAD15523F5}" destId="{C6FBB78A-5811-4CE5-BD85-9075FEAED0A9}" srcOrd="0" destOrd="0" parTransId="{1972AB74-F7BA-4611-BB01-EE105DB5A871}" sibTransId="{CED5BD4F-672B-45DF-B559-EA43530D1892}"/>
    <dgm:cxn modelId="{462AAD24-AB08-423D-A2CD-D9AD432F5DA7}" srcId="{DEC78A6D-5AE8-43B2-A825-00505896145F}" destId="{7CC1EC4F-6DFB-426F-88CD-09FAD15523F5}" srcOrd="6" destOrd="0" parTransId="{50265859-0AC7-412A-8AF2-92B6217F4C2E}" sibTransId="{32D4279C-8036-48B3-BA4A-A6A1F31C698A}"/>
    <dgm:cxn modelId="{C985C02C-5E93-4F4A-B2B5-CE1F38602615}" type="presOf" srcId="{A85AFD53-79B5-4E54-A6EE-7A4348A961BE}" destId="{07E060B6-252E-4F7B-941F-A769B14053E1}" srcOrd="0" destOrd="0" presId="urn:microsoft.com/office/officeart/2005/8/layout/hierarchy3"/>
    <dgm:cxn modelId="{33F5C92E-9983-474B-A21A-82E2BF8AC44A}" srcId="{DEC78A6D-5AE8-43B2-A825-00505896145F}" destId="{BB819E21-4752-471B-81D5-4D16062EB9E4}" srcOrd="4" destOrd="0" parTransId="{016353AB-9CD0-40C3-A4C3-C75FB3EE1B84}" sibTransId="{1EFD31D3-1823-4C34-932C-D56BB426C1B0}"/>
    <dgm:cxn modelId="{72C2823C-B681-43AB-8C72-76F03AFA276C}" type="presOf" srcId="{5FB43823-CAB8-4EE5-9D0C-E6DEB582BFF6}" destId="{105F92B9-BDB3-438D-93B1-05B0C20A8BC1}" srcOrd="0" destOrd="0" presId="urn:microsoft.com/office/officeart/2005/8/layout/hierarchy3"/>
    <dgm:cxn modelId="{9010215D-6396-4722-A882-17258DB09383}" type="presOf" srcId="{DEC78A6D-5AE8-43B2-A825-00505896145F}" destId="{DAB5F809-1205-4FA9-BAF6-2F145D1949F5}" srcOrd="0" destOrd="0" presId="urn:microsoft.com/office/officeart/2005/8/layout/hierarchy3"/>
    <dgm:cxn modelId="{40648C5D-A9DB-43A8-8DF8-C49CBE119EFD}" srcId="{9151995B-D66E-4DEC-8154-E646976BA6D7}" destId="{5FB43823-CAB8-4EE5-9D0C-E6DEB582BFF6}" srcOrd="0" destOrd="0" parTransId="{153E896B-2199-4E5F-B3F5-96E987D3DA7C}" sibTransId="{57DB85C3-BEA6-4ED2-B25F-BDFB625F184D}"/>
    <dgm:cxn modelId="{557F8E60-1BA9-4265-A61A-A834DAA4DD36}" type="presOf" srcId="{72068D8F-9A78-455D-B482-26A9A3E7D7F5}" destId="{626540D2-49DD-4533-B03A-150101F2F875}" srcOrd="0" destOrd="0" presId="urn:microsoft.com/office/officeart/2005/8/layout/hierarchy3"/>
    <dgm:cxn modelId="{E1AC8F61-2362-4784-9CBD-C2BE2612A370}" type="presOf" srcId="{1972AB74-F7BA-4611-BB01-EE105DB5A871}" destId="{6EC92E4D-58C6-47B8-8217-AF8961D8AD0A}" srcOrd="0" destOrd="0" presId="urn:microsoft.com/office/officeart/2005/8/layout/hierarchy3"/>
    <dgm:cxn modelId="{D51B2868-69AB-4721-80FC-6107AA8E5E4A}" srcId="{DEC78A6D-5AE8-43B2-A825-00505896145F}" destId="{0F340416-1B0A-4B2E-8BAA-29F969207580}" srcOrd="5" destOrd="0" parTransId="{046AE02B-3BE3-4AF2-ACFA-E8F683A44A7A}" sibTransId="{E0C30783-4264-4926-B200-CA4BB8E6A4F9}"/>
    <dgm:cxn modelId="{3572AD4A-A7E7-45CC-93AA-89BF0880042A}" type="presOf" srcId="{0F340416-1B0A-4B2E-8BAA-29F969207580}" destId="{28721895-D775-4D42-9E66-2594114B6F92}" srcOrd="1" destOrd="0" presId="urn:microsoft.com/office/officeart/2005/8/layout/hierarchy3"/>
    <dgm:cxn modelId="{A1C84C4D-6739-4FA5-AA6C-654DD1ED8A4A}" type="presOf" srcId="{3F911CC1-1FAE-4CD8-9374-0221E2999723}" destId="{B38B02E3-124B-4B60-B78B-EB3AAA54F8B9}" srcOrd="1" destOrd="0" presId="urn:microsoft.com/office/officeart/2005/8/layout/hierarchy3"/>
    <dgm:cxn modelId="{EB62DE4D-3B7D-489C-AD28-860F5BE671DE}" type="presOf" srcId="{EF3C1197-69C9-4422-B285-2469344D0B78}" destId="{8D548EC1-A2E9-43F2-A10B-32FBAB7BFDC5}" srcOrd="1" destOrd="0" presId="urn:microsoft.com/office/officeart/2005/8/layout/hierarchy3"/>
    <dgm:cxn modelId="{4AAEE04D-F960-4EAA-9015-FDA1141C4240}" srcId="{3F911CC1-1FAE-4CD8-9374-0221E2999723}" destId="{F7D0BB4B-82A2-40F7-B245-93BC901A0CDC}" srcOrd="0" destOrd="0" parTransId="{087A3C9D-9C23-45DB-A5C8-19B3BBB9A47D}" sibTransId="{68ED24B0-9151-4975-8429-125DCCEB7D0E}"/>
    <dgm:cxn modelId="{2BE23F4E-7DB6-48A4-B5E4-8D66E4FBB5FD}" type="presOf" srcId="{EF3C1197-69C9-4422-B285-2469344D0B78}" destId="{A0046EB5-E0BD-47A3-B05C-4863CCB2ECDE}" srcOrd="0" destOrd="0" presId="urn:microsoft.com/office/officeart/2005/8/layout/hierarchy3"/>
    <dgm:cxn modelId="{1ECA2E52-90CF-458F-83A3-C5EB29C49E0D}" type="presOf" srcId="{1C03DB01-4F51-4CA9-994D-8CB63757C4FB}" destId="{18D5EEDA-43C3-4FFF-B352-BD4DBCB7FFCE}" srcOrd="0" destOrd="0" presId="urn:microsoft.com/office/officeart/2005/8/layout/hierarchy3"/>
    <dgm:cxn modelId="{E472EF57-42B9-478A-B8B3-C1E8B8ABD0C2}" type="presOf" srcId="{BB819E21-4752-471B-81D5-4D16062EB9E4}" destId="{E32B452B-CE9B-4CD0-8447-471FF03C710F}" srcOrd="0" destOrd="0" presId="urn:microsoft.com/office/officeart/2005/8/layout/hierarchy3"/>
    <dgm:cxn modelId="{F9B61E7F-258F-425D-A5A8-20D752D52EEA}" srcId="{FBE83120-E81F-4610-BFFE-AA916F981D80}" destId="{FE145CC9-7848-4F1F-A0D5-7DA95D27FF95}" srcOrd="0" destOrd="0" parTransId="{72068D8F-9A78-455D-B482-26A9A3E7D7F5}" sibTransId="{A93A00B0-6A16-4E04-B7FB-A28A5FBA1DE1}"/>
    <dgm:cxn modelId="{4DF54986-3C88-4739-9941-C448F9D00604}" type="presOf" srcId="{337FCAC9-12E0-4028-8223-ECF8DBC395F1}" destId="{CA9F4BB4-01A8-4FE9-AB56-47FA909CD4B8}" srcOrd="0" destOrd="0" presId="urn:microsoft.com/office/officeart/2005/8/layout/hierarchy3"/>
    <dgm:cxn modelId="{E755CA8D-C760-4618-87BA-9E1297410F0F}" type="presOf" srcId="{BB819E21-4752-471B-81D5-4D16062EB9E4}" destId="{475A189C-0207-47F2-A51B-90DE40F12F29}" srcOrd="1" destOrd="0" presId="urn:microsoft.com/office/officeart/2005/8/layout/hierarchy3"/>
    <dgm:cxn modelId="{8B26EEA7-729E-4B7A-A4ED-2B19C1EA737B}" type="presOf" srcId="{0F340416-1B0A-4B2E-8BAA-29F969207580}" destId="{1D937EB4-2D59-4DAB-97AB-0D1DC3534B46}" srcOrd="0" destOrd="0" presId="urn:microsoft.com/office/officeart/2005/8/layout/hierarchy3"/>
    <dgm:cxn modelId="{48C82CAC-BB76-4CBB-87C0-41FA2EE4CB52}" type="presOf" srcId="{7CC1EC4F-6DFB-426F-88CD-09FAD15523F5}" destId="{BEB40530-F3AD-4CBD-B91B-ED9D1EBB8F52}" srcOrd="0" destOrd="0" presId="urn:microsoft.com/office/officeart/2005/8/layout/hierarchy3"/>
    <dgm:cxn modelId="{958938AE-B59F-4DE8-9762-1259FCCF1BE9}" srcId="{0F340416-1B0A-4B2E-8BAA-29F969207580}" destId="{1C03DB01-4F51-4CA9-994D-8CB63757C4FB}" srcOrd="0" destOrd="0" parTransId="{A85AFD53-79B5-4E54-A6EE-7A4348A961BE}" sibTransId="{AB2EB693-B3F1-46B2-95C6-5A58F798B9E5}"/>
    <dgm:cxn modelId="{CDA45CB2-DD92-437A-91A1-771730A3C8E1}" type="presOf" srcId="{9151995B-D66E-4DEC-8154-E646976BA6D7}" destId="{852EA555-00FF-4A2F-A474-C7F88185CDF8}" srcOrd="0" destOrd="0" presId="urn:microsoft.com/office/officeart/2005/8/layout/hierarchy3"/>
    <dgm:cxn modelId="{D6A487B6-3693-455A-B0D5-A6211D701AD8}" type="presOf" srcId="{153E896B-2199-4E5F-B3F5-96E987D3DA7C}" destId="{2A586A29-3831-4349-A77A-ACDB4E350A7E}" srcOrd="0" destOrd="0" presId="urn:microsoft.com/office/officeart/2005/8/layout/hierarchy3"/>
    <dgm:cxn modelId="{0FE632C3-4F91-4D1E-A0F1-6FF9D6B66D67}" srcId="{BB819E21-4752-471B-81D5-4D16062EB9E4}" destId="{FC50888C-69BF-4BE4-9D8F-A14D82CCA402}" srcOrd="0" destOrd="0" parTransId="{337FCAC9-12E0-4028-8223-ECF8DBC395F1}" sibTransId="{7D13C14F-D03C-4536-9522-7352FCCF4E36}"/>
    <dgm:cxn modelId="{7798F4C6-FCCF-49DB-AE54-51C3F5BBF403}" type="presOf" srcId="{9151995B-D66E-4DEC-8154-E646976BA6D7}" destId="{106F18D2-50B8-4244-BC18-7DA332A20522}" srcOrd="1" destOrd="0" presId="urn:microsoft.com/office/officeart/2005/8/layout/hierarchy3"/>
    <dgm:cxn modelId="{C7D35FC8-BB49-4262-B00A-3261B553D799}" srcId="{DEC78A6D-5AE8-43B2-A825-00505896145F}" destId="{3F911CC1-1FAE-4CD8-9374-0221E2999723}" srcOrd="0" destOrd="0" parTransId="{B8167C99-E5D2-4A57-819F-81FFA217ECE7}" sibTransId="{B8439877-3727-4643-B093-FD3E56775115}"/>
    <dgm:cxn modelId="{60A951C9-BA5C-46E5-805C-FF8ECCDDD940}" type="presOf" srcId="{087A3C9D-9C23-45DB-A5C8-19B3BBB9A47D}" destId="{7AC48B15-D0CA-4391-8764-11E69B1B3E3D}" srcOrd="0" destOrd="0" presId="urn:microsoft.com/office/officeart/2005/8/layout/hierarchy3"/>
    <dgm:cxn modelId="{614F3ACB-48C4-448D-8730-6D719E9151EB}" srcId="{DEC78A6D-5AE8-43B2-A825-00505896145F}" destId="{EF3C1197-69C9-4422-B285-2469344D0B78}" srcOrd="2" destOrd="0" parTransId="{9A213C3F-527E-4F9F-86F3-3A5306A66E13}" sibTransId="{4FA38AE7-9E1A-4868-83F2-2BA31B20870D}"/>
    <dgm:cxn modelId="{6F1540D1-4D1F-4D70-BC44-FA2A97197F9D}" type="presOf" srcId="{3F911CC1-1FAE-4CD8-9374-0221E2999723}" destId="{FABF64CF-A9AB-4D14-8252-E9422EAAC938}" srcOrd="0" destOrd="0" presId="urn:microsoft.com/office/officeart/2005/8/layout/hierarchy3"/>
    <dgm:cxn modelId="{4AEA40D2-72F0-4E98-B268-A693BF49A5A1}" type="presOf" srcId="{FC50888C-69BF-4BE4-9D8F-A14D82CCA402}" destId="{77B438BF-F178-4DC9-8AE6-1D059E847B9F}" srcOrd="0" destOrd="0" presId="urn:microsoft.com/office/officeart/2005/8/layout/hierarchy3"/>
    <dgm:cxn modelId="{E7F273DA-1AFF-43BB-A37D-83E2A58F651A}" type="presOf" srcId="{C6FBB78A-5811-4CE5-BD85-9075FEAED0A9}" destId="{3EA5A435-32B4-48A1-AA00-250305E4DCF7}" srcOrd="0" destOrd="0" presId="urn:microsoft.com/office/officeart/2005/8/layout/hierarchy3"/>
    <dgm:cxn modelId="{1561FDE3-0588-4B5B-8DBF-9CF078409537}" type="presOf" srcId="{FBE83120-E81F-4610-BFFE-AA916F981D80}" destId="{2D735182-44B7-42B7-9341-BC6A320B84E2}" srcOrd="0" destOrd="0" presId="urn:microsoft.com/office/officeart/2005/8/layout/hierarchy3"/>
    <dgm:cxn modelId="{4606C8EC-9AA0-4791-9300-B1A88C1BF719}" type="presOf" srcId="{3F660D65-685A-4B1F-8C88-18C4C0180F0A}" destId="{48503C48-0EA6-4CEA-ABC3-A67C93937A65}" srcOrd="0" destOrd="0" presId="urn:microsoft.com/office/officeart/2005/8/layout/hierarchy3"/>
    <dgm:cxn modelId="{A44435F9-06AC-4F5E-BD92-E3B4306C16C1}" srcId="{EF3C1197-69C9-4422-B285-2469344D0B78}" destId="{DF643426-E7DD-4ED5-8AB8-FAEA5B0C9732}" srcOrd="0" destOrd="0" parTransId="{3F660D65-685A-4B1F-8C88-18C4C0180F0A}" sibTransId="{C8645FF7-CE73-44A3-98B3-908008E41D86}"/>
    <dgm:cxn modelId="{787768FA-F360-477F-9C89-2386F9BE2CE1}" type="presOf" srcId="{7CC1EC4F-6DFB-426F-88CD-09FAD15523F5}" destId="{BE3A6F3B-6232-4BBD-86B7-D3B6BBAA6FD9}" srcOrd="1" destOrd="0" presId="urn:microsoft.com/office/officeart/2005/8/layout/hierarchy3"/>
    <dgm:cxn modelId="{9BA0EAFB-D75F-4C59-8BC3-45298E1D0E16}" srcId="{DEC78A6D-5AE8-43B2-A825-00505896145F}" destId="{9151995B-D66E-4DEC-8154-E646976BA6D7}" srcOrd="1" destOrd="0" parTransId="{1A1C665D-DF42-4461-BAB8-E5622DA69E4E}" sibTransId="{BC6302BE-9768-4A2C-86D3-5B087BCA91D8}"/>
    <dgm:cxn modelId="{31F312FC-1414-4721-84EB-B8EBAAB7B16C}" type="presOf" srcId="{DF643426-E7DD-4ED5-8AB8-FAEA5B0C9732}" destId="{8E0CFC81-79F2-41A3-972B-E7368262ABDE}" srcOrd="0" destOrd="0" presId="urn:microsoft.com/office/officeart/2005/8/layout/hierarchy3"/>
    <dgm:cxn modelId="{EFC434C5-FB8E-42BA-8517-1EF351B7C98B}" type="presParOf" srcId="{DAB5F809-1205-4FA9-BAF6-2F145D1949F5}" destId="{4A9B771E-78E6-42CE-AFE2-646DFB1F7CE7}" srcOrd="0" destOrd="0" presId="urn:microsoft.com/office/officeart/2005/8/layout/hierarchy3"/>
    <dgm:cxn modelId="{F9416AD8-0076-420D-9CD9-7BF0D0C14B0C}" type="presParOf" srcId="{4A9B771E-78E6-42CE-AFE2-646DFB1F7CE7}" destId="{E46581BF-F2CF-4F83-8EB4-A78773D8B2E9}" srcOrd="0" destOrd="0" presId="urn:microsoft.com/office/officeart/2005/8/layout/hierarchy3"/>
    <dgm:cxn modelId="{A4F745F7-722B-4FAC-A99F-B64474FD2B61}" type="presParOf" srcId="{E46581BF-F2CF-4F83-8EB4-A78773D8B2E9}" destId="{FABF64CF-A9AB-4D14-8252-E9422EAAC938}" srcOrd="0" destOrd="0" presId="urn:microsoft.com/office/officeart/2005/8/layout/hierarchy3"/>
    <dgm:cxn modelId="{B8066CB4-50B1-4415-904B-AD770449797B}" type="presParOf" srcId="{E46581BF-F2CF-4F83-8EB4-A78773D8B2E9}" destId="{B38B02E3-124B-4B60-B78B-EB3AAA54F8B9}" srcOrd="1" destOrd="0" presId="urn:microsoft.com/office/officeart/2005/8/layout/hierarchy3"/>
    <dgm:cxn modelId="{1D9F3576-11FC-42A7-897D-828EECD8FCF2}" type="presParOf" srcId="{4A9B771E-78E6-42CE-AFE2-646DFB1F7CE7}" destId="{AD95FDF7-7E0E-4911-9CC5-C35711DCC692}" srcOrd="1" destOrd="0" presId="urn:microsoft.com/office/officeart/2005/8/layout/hierarchy3"/>
    <dgm:cxn modelId="{0E42E81D-39DD-41E3-A5D5-A5ED20225762}" type="presParOf" srcId="{AD95FDF7-7E0E-4911-9CC5-C35711DCC692}" destId="{7AC48B15-D0CA-4391-8764-11E69B1B3E3D}" srcOrd="0" destOrd="0" presId="urn:microsoft.com/office/officeart/2005/8/layout/hierarchy3"/>
    <dgm:cxn modelId="{A429B62C-C64A-400E-93E2-E0510B8E6339}" type="presParOf" srcId="{AD95FDF7-7E0E-4911-9CC5-C35711DCC692}" destId="{619FA49B-5F79-4BF8-AB25-62B5AFD60754}" srcOrd="1" destOrd="0" presId="urn:microsoft.com/office/officeart/2005/8/layout/hierarchy3"/>
    <dgm:cxn modelId="{EEC1DFBF-EC69-4D15-8083-FC54A4987279}" type="presParOf" srcId="{DAB5F809-1205-4FA9-BAF6-2F145D1949F5}" destId="{5522DD37-FA15-465C-A271-1E8887104EA6}" srcOrd="1" destOrd="0" presId="urn:microsoft.com/office/officeart/2005/8/layout/hierarchy3"/>
    <dgm:cxn modelId="{D2E26E75-D8E1-4935-A583-28985F6AA746}" type="presParOf" srcId="{5522DD37-FA15-465C-A271-1E8887104EA6}" destId="{C6540D38-5DD1-44D7-90BE-1E2AFB04BDFA}" srcOrd="0" destOrd="0" presId="urn:microsoft.com/office/officeart/2005/8/layout/hierarchy3"/>
    <dgm:cxn modelId="{AB45A5EF-4C17-4292-87FE-981ED3537E96}" type="presParOf" srcId="{C6540D38-5DD1-44D7-90BE-1E2AFB04BDFA}" destId="{852EA555-00FF-4A2F-A474-C7F88185CDF8}" srcOrd="0" destOrd="0" presId="urn:microsoft.com/office/officeart/2005/8/layout/hierarchy3"/>
    <dgm:cxn modelId="{A17434DB-1203-4C24-8B59-7E05D53C8325}" type="presParOf" srcId="{C6540D38-5DD1-44D7-90BE-1E2AFB04BDFA}" destId="{106F18D2-50B8-4244-BC18-7DA332A20522}" srcOrd="1" destOrd="0" presId="urn:microsoft.com/office/officeart/2005/8/layout/hierarchy3"/>
    <dgm:cxn modelId="{1DC65C1A-9443-4FFD-BDA6-9BE6B845543E}" type="presParOf" srcId="{5522DD37-FA15-465C-A271-1E8887104EA6}" destId="{91475CDD-EDF2-475F-B2F2-189C9F3F5FFA}" srcOrd="1" destOrd="0" presId="urn:microsoft.com/office/officeart/2005/8/layout/hierarchy3"/>
    <dgm:cxn modelId="{B355A3F0-D857-495F-9748-EA646A5F92BD}" type="presParOf" srcId="{91475CDD-EDF2-475F-B2F2-189C9F3F5FFA}" destId="{2A586A29-3831-4349-A77A-ACDB4E350A7E}" srcOrd="0" destOrd="0" presId="urn:microsoft.com/office/officeart/2005/8/layout/hierarchy3"/>
    <dgm:cxn modelId="{C3BE9E4A-6853-490F-9415-CB0FDD4B8DA9}" type="presParOf" srcId="{91475CDD-EDF2-475F-B2F2-189C9F3F5FFA}" destId="{105F92B9-BDB3-438D-93B1-05B0C20A8BC1}" srcOrd="1" destOrd="0" presId="urn:microsoft.com/office/officeart/2005/8/layout/hierarchy3"/>
    <dgm:cxn modelId="{2B93AB26-0AEA-4082-85E5-31CAE7039136}" type="presParOf" srcId="{DAB5F809-1205-4FA9-BAF6-2F145D1949F5}" destId="{F506CF78-9821-4802-B8C0-0FABA3D4DFF2}" srcOrd="2" destOrd="0" presId="urn:microsoft.com/office/officeart/2005/8/layout/hierarchy3"/>
    <dgm:cxn modelId="{EC0E8D40-C108-446C-9063-D0C4922CF119}" type="presParOf" srcId="{F506CF78-9821-4802-B8C0-0FABA3D4DFF2}" destId="{84579CAC-AEB9-4EE3-9148-E2924C6B3831}" srcOrd="0" destOrd="0" presId="urn:microsoft.com/office/officeart/2005/8/layout/hierarchy3"/>
    <dgm:cxn modelId="{FC9D0B02-B534-41C8-B37F-65C669567C38}" type="presParOf" srcId="{84579CAC-AEB9-4EE3-9148-E2924C6B3831}" destId="{A0046EB5-E0BD-47A3-B05C-4863CCB2ECDE}" srcOrd="0" destOrd="0" presId="urn:microsoft.com/office/officeart/2005/8/layout/hierarchy3"/>
    <dgm:cxn modelId="{5AA87882-AE68-48A9-9614-C694D5E1F99F}" type="presParOf" srcId="{84579CAC-AEB9-4EE3-9148-E2924C6B3831}" destId="{8D548EC1-A2E9-43F2-A10B-32FBAB7BFDC5}" srcOrd="1" destOrd="0" presId="urn:microsoft.com/office/officeart/2005/8/layout/hierarchy3"/>
    <dgm:cxn modelId="{CF229486-DAFB-4FED-BDA8-E6C800C0E0C4}" type="presParOf" srcId="{F506CF78-9821-4802-B8C0-0FABA3D4DFF2}" destId="{581BDED3-A9F1-4263-9738-76B418715F38}" srcOrd="1" destOrd="0" presId="urn:microsoft.com/office/officeart/2005/8/layout/hierarchy3"/>
    <dgm:cxn modelId="{F4348F63-0588-4030-AF57-70065D07C3A4}" type="presParOf" srcId="{581BDED3-A9F1-4263-9738-76B418715F38}" destId="{48503C48-0EA6-4CEA-ABC3-A67C93937A65}" srcOrd="0" destOrd="0" presId="urn:microsoft.com/office/officeart/2005/8/layout/hierarchy3"/>
    <dgm:cxn modelId="{8A6F6EA3-07B1-41E9-B1AD-CDEB8ED133C0}" type="presParOf" srcId="{581BDED3-A9F1-4263-9738-76B418715F38}" destId="{8E0CFC81-79F2-41A3-972B-E7368262ABDE}" srcOrd="1" destOrd="0" presId="urn:microsoft.com/office/officeart/2005/8/layout/hierarchy3"/>
    <dgm:cxn modelId="{A459969A-2AEF-43C7-9882-5BE464653E8F}" type="presParOf" srcId="{DAB5F809-1205-4FA9-BAF6-2F145D1949F5}" destId="{4B04E5C0-C70E-4464-BFA5-A2318F5FB38F}" srcOrd="3" destOrd="0" presId="urn:microsoft.com/office/officeart/2005/8/layout/hierarchy3"/>
    <dgm:cxn modelId="{B977CA53-2216-4676-8BBE-27AF131A1735}" type="presParOf" srcId="{4B04E5C0-C70E-4464-BFA5-A2318F5FB38F}" destId="{4506FC97-34F5-4E7B-BAB5-672B63F39271}" srcOrd="0" destOrd="0" presId="urn:microsoft.com/office/officeart/2005/8/layout/hierarchy3"/>
    <dgm:cxn modelId="{8D5577F7-CF45-469D-BA6D-0B805DB7B74A}" type="presParOf" srcId="{4506FC97-34F5-4E7B-BAB5-672B63F39271}" destId="{2D735182-44B7-42B7-9341-BC6A320B84E2}" srcOrd="0" destOrd="0" presId="urn:microsoft.com/office/officeart/2005/8/layout/hierarchy3"/>
    <dgm:cxn modelId="{DBA3A8F3-BF0D-4EE1-A0AD-4B7463AFE62C}" type="presParOf" srcId="{4506FC97-34F5-4E7B-BAB5-672B63F39271}" destId="{AA6B27BA-00B8-4ECD-9A88-330A51F4655D}" srcOrd="1" destOrd="0" presId="urn:microsoft.com/office/officeart/2005/8/layout/hierarchy3"/>
    <dgm:cxn modelId="{79EE7372-D196-45F5-B8C6-5B7A09A87081}" type="presParOf" srcId="{4B04E5C0-C70E-4464-BFA5-A2318F5FB38F}" destId="{EA2073B0-3CD7-444E-B1D6-871E1DC5A584}" srcOrd="1" destOrd="0" presId="urn:microsoft.com/office/officeart/2005/8/layout/hierarchy3"/>
    <dgm:cxn modelId="{57B773E4-1539-425C-97A3-DDC3251D6D37}" type="presParOf" srcId="{EA2073B0-3CD7-444E-B1D6-871E1DC5A584}" destId="{626540D2-49DD-4533-B03A-150101F2F875}" srcOrd="0" destOrd="0" presId="urn:microsoft.com/office/officeart/2005/8/layout/hierarchy3"/>
    <dgm:cxn modelId="{CADEE8DD-DAB0-4D2C-8D3C-3B650EF66645}" type="presParOf" srcId="{EA2073B0-3CD7-444E-B1D6-871E1DC5A584}" destId="{A6C177BB-DEB9-4D1D-A711-E2C613DDB77F}" srcOrd="1" destOrd="0" presId="urn:microsoft.com/office/officeart/2005/8/layout/hierarchy3"/>
    <dgm:cxn modelId="{6964E428-BF08-4913-B6FD-AFD26E9E49CC}" type="presParOf" srcId="{DAB5F809-1205-4FA9-BAF6-2F145D1949F5}" destId="{AE5B755C-FAA7-49CE-8855-CD87A6CE1305}" srcOrd="4" destOrd="0" presId="urn:microsoft.com/office/officeart/2005/8/layout/hierarchy3"/>
    <dgm:cxn modelId="{763E6FFF-4744-4B12-B59E-AFB5B61F2BCA}" type="presParOf" srcId="{AE5B755C-FAA7-49CE-8855-CD87A6CE1305}" destId="{93A8E007-BE8B-4E57-8E4D-6405D910F5C1}" srcOrd="0" destOrd="0" presId="urn:microsoft.com/office/officeart/2005/8/layout/hierarchy3"/>
    <dgm:cxn modelId="{954C379D-F751-48E1-B2C6-DD862225BBEF}" type="presParOf" srcId="{93A8E007-BE8B-4E57-8E4D-6405D910F5C1}" destId="{E32B452B-CE9B-4CD0-8447-471FF03C710F}" srcOrd="0" destOrd="0" presId="urn:microsoft.com/office/officeart/2005/8/layout/hierarchy3"/>
    <dgm:cxn modelId="{6999C509-BB47-49E8-B357-2B8B4B01D4EA}" type="presParOf" srcId="{93A8E007-BE8B-4E57-8E4D-6405D910F5C1}" destId="{475A189C-0207-47F2-A51B-90DE40F12F29}" srcOrd="1" destOrd="0" presId="urn:microsoft.com/office/officeart/2005/8/layout/hierarchy3"/>
    <dgm:cxn modelId="{8BDCEA4F-1BB4-4D08-B1A5-FE7813B3278A}" type="presParOf" srcId="{AE5B755C-FAA7-49CE-8855-CD87A6CE1305}" destId="{2BEC9312-7C4D-445C-AC03-8F3EE8722A04}" srcOrd="1" destOrd="0" presId="urn:microsoft.com/office/officeart/2005/8/layout/hierarchy3"/>
    <dgm:cxn modelId="{980492BF-9078-46D7-B0B7-AD26C1596928}" type="presParOf" srcId="{2BEC9312-7C4D-445C-AC03-8F3EE8722A04}" destId="{CA9F4BB4-01A8-4FE9-AB56-47FA909CD4B8}" srcOrd="0" destOrd="0" presId="urn:microsoft.com/office/officeart/2005/8/layout/hierarchy3"/>
    <dgm:cxn modelId="{154F106C-8F6A-4272-8AA8-F0074DEBA757}" type="presParOf" srcId="{2BEC9312-7C4D-445C-AC03-8F3EE8722A04}" destId="{77B438BF-F178-4DC9-8AE6-1D059E847B9F}" srcOrd="1" destOrd="0" presId="urn:microsoft.com/office/officeart/2005/8/layout/hierarchy3"/>
    <dgm:cxn modelId="{4E7944BE-9F4D-4C70-B8BC-BD2EA8F38A04}" type="presParOf" srcId="{DAB5F809-1205-4FA9-BAF6-2F145D1949F5}" destId="{987FEE5A-8779-4662-84C7-627C269C7FE7}" srcOrd="5" destOrd="0" presId="urn:microsoft.com/office/officeart/2005/8/layout/hierarchy3"/>
    <dgm:cxn modelId="{7221C834-21EF-473D-AAF3-2EC90370225C}" type="presParOf" srcId="{987FEE5A-8779-4662-84C7-627C269C7FE7}" destId="{EEA1E4C7-DDDE-4A61-9810-0B8D889819C5}" srcOrd="0" destOrd="0" presId="urn:microsoft.com/office/officeart/2005/8/layout/hierarchy3"/>
    <dgm:cxn modelId="{435D12B6-CB23-4CCE-9DC4-E491AC20036A}" type="presParOf" srcId="{EEA1E4C7-DDDE-4A61-9810-0B8D889819C5}" destId="{1D937EB4-2D59-4DAB-97AB-0D1DC3534B46}" srcOrd="0" destOrd="0" presId="urn:microsoft.com/office/officeart/2005/8/layout/hierarchy3"/>
    <dgm:cxn modelId="{FF14D3F5-4C46-4979-9126-23B6BE0FAC26}" type="presParOf" srcId="{EEA1E4C7-DDDE-4A61-9810-0B8D889819C5}" destId="{28721895-D775-4D42-9E66-2594114B6F92}" srcOrd="1" destOrd="0" presId="urn:microsoft.com/office/officeart/2005/8/layout/hierarchy3"/>
    <dgm:cxn modelId="{413DD3B7-4C62-4141-A56E-05E013E8AA4F}" type="presParOf" srcId="{987FEE5A-8779-4662-84C7-627C269C7FE7}" destId="{A347B15B-29E7-4E83-8C3C-D97677AF04CA}" srcOrd="1" destOrd="0" presId="urn:microsoft.com/office/officeart/2005/8/layout/hierarchy3"/>
    <dgm:cxn modelId="{54C95EC6-6833-4837-826C-A971736C56DB}" type="presParOf" srcId="{A347B15B-29E7-4E83-8C3C-D97677AF04CA}" destId="{07E060B6-252E-4F7B-941F-A769B14053E1}" srcOrd="0" destOrd="0" presId="urn:microsoft.com/office/officeart/2005/8/layout/hierarchy3"/>
    <dgm:cxn modelId="{D137A0D8-BD09-4C42-821E-AB79E6B412D5}" type="presParOf" srcId="{A347B15B-29E7-4E83-8C3C-D97677AF04CA}" destId="{18D5EEDA-43C3-4FFF-B352-BD4DBCB7FFCE}" srcOrd="1" destOrd="0" presId="urn:microsoft.com/office/officeart/2005/8/layout/hierarchy3"/>
    <dgm:cxn modelId="{62FE62DB-C048-455D-A4BB-22EA894243A8}" type="presParOf" srcId="{DAB5F809-1205-4FA9-BAF6-2F145D1949F5}" destId="{FB75020D-1CA9-4791-A4A9-881517FF327C}" srcOrd="6" destOrd="0" presId="urn:microsoft.com/office/officeart/2005/8/layout/hierarchy3"/>
    <dgm:cxn modelId="{4156888F-E17D-403B-990A-559A6874A8CE}" type="presParOf" srcId="{FB75020D-1CA9-4791-A4A9-881517FF327C}" destId="{D3AD75FE-0393-465B-8918-0FD71DA91D67}" srcOrd="0" destOrd="0" presId="urn:microsoft.com/office/officeart/2005/8/layout/hierarchy3"/>
    <dgm:cxn modelId="{00EB72DE-B46F-4F85-9842-F56203B36A05}" type="presParOf" srcId="{D3AD75FE-0393-465B-8918-0FD71DA91D67}" destId="{BEB40530-F3AD-4CBD-B91B-ED9D1EBB8F52}" srcOrd="0" destOrd="0" presId="urn:microsoft.com/office/officeart/2005/8/layout/hierarchy3"/>
    <dgm:cxn modelId="{71138413-0AE1-4206-82B9-A36F3AE956E0}" type="presParOf" srcId="{D3AD75FE-0393-465B-8918-0FD71DA91D67}" destId="{BE3A6F3B-6232-4BBD-86B7-D3B6BBAA6FD9}" srcOrd="1" destOrd="0" presId="urn:microsoft.com/office/officeart/2005/8/layout/hierarchy3"/>
    <dgm:cxn modelId="{24C5D98D-412A-410D-A646-CE6971568A6D}" type="presParOf" srcId="{FB75020D-1CA9-4791-A4A9-881517FF327C}" destId="{8745BF47-0624-402C-B118-67D50BF38513}" srcOrd="1" destOrd="0" presId="urn:microsoft.com/office/officeart/2005/8/layout/hierarchy3"/>
    <dgm:cxn modelId="{30419676-FBB3-41C2-BC05-1EC0FD7D1E44}" type="presParOf" srcId="{8745BF47-0624-402C-B118-67D50BF38513}" destId="{6EC92E4D-58C6-47B8-8217-AF8961D8AD0A}" srcOrd="0" destOrd="0" presId="urn:microsoft.com/office/officeart/2005/8/layout/hierarchy3"/>
    <dgm:cxn modelId="{91972967-9E4C-4920-B6DE-58C78496EBE8}" type="presParOf" srcId="{8745BF47-0624-402C-B118-67D50BF38513}" destId="{3EA5A435-32B4-48A1-AA00-250305E4DCF7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33E0E6C-1D48-43BF-8F76-2BD8EF9FCC2E}" type="doc">
      <dgm:prSet loTypeId="urn:microsoft.com/office/officeart/2005/8/layout/vList5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IN"/>
        </a:p>
      </dgm:t>
    </dgm:pt>
    <dgm:pt modelId="{32A23A1E-A0DB-4D47-B88B-5B2D30E23EF2}">
      <dgm:prSet/>
      <dgm:spPr/>
      <dgm:t>
        <a:bodyPr/>
        <a:lstStyle/>
        <a:p>
          <a:r>
            <a:rPr lang="en-US" b="1" dirty="0"/>
            <a:t>Google Dork</a:t>
          </a:r>
          <a:r>
            <a:rPr lang="en-US" dirty="0"/>
            <a:t> </a:t>
          </a:r>
          <a:endParaRPr lang="en-IN" dirty="0"/>
        </a:p>
      </dgm:t>
    </dgm:pt>
    <dgm:pt modelId="{67779071-AC82-4A6B-B1CE-2511C62C0EEE}" type="parTrans" cxnId="{EBD564E4-8B4F-49BC-A3AA-1420C75496DD}">
      <dgm:prSet/>
      <dgm:spPr/>
      <dgm:t>
        <a:bodyPr/>
        <a:lstStyle/>
        <a:p>
          <a:endParaRPr lang="en-IN"/>
        </a:p>
      </dgm:t>
    </dgm:pt>
    <dgm:pt modelId="{61444D65-CA20-4D40-8300-DAAFF0452282}" type="sibTrans" cxnId="{EBD564E4-8B4F-49BC-A3AA-1420C75496DD}">
      <dgm:prSet/>
      <dgm:spPr/>
      <dgm:t>
        <a:bodyPr/>
        <a:lstStyle/>
        <a:p>
          <a:endParaRPr lang="en-IN"/>
        </a:p>
      </dgm:t>
    </dgm:pt>
    <dgm:pt modelId="{ABABD44E-2D0F-4D35-B893-9D5A12189952}">
      <dgm:prSet/>
      <dgm:spPr/>
      <dgm:t>
        <a:bodyPr/>
        <a:lstStyle/>
        <a:p>
          <a:r>
            <a:rPr lang="en-US" dirty="0"/>
            <a:t>Use </a:t>
          </a:r>
          <a:r>
            <a:rPr lang="en-US" b="1" dirty="0"/>
            <a:t>Google Dorks</a:t>
          </a:r>
          <a:endParaRPr lang="en-IN" dirty="0"/>
        </a:p>
      </dgm:t>
    </dgm:pt>
    <dgm:pt modelId="{8AFF6F16-A8A9-481C-825D-3DB914470413}" type="parTrans" cxnId="{C7088614-56F7-499D-B14E-B251084DD035}">
      <dgm:prSet/>
      <dgm:spPr/>
      <dgm:t>
        <a:bodyPr/>
        <a:lstStyle/>
        <a:p>
          <a:endParaRPr lang="en-IN"/>
        </a:p>
      </dgm:t>
    </dgm:pt>
    <dgm:pt modelId="{ECC881D9-E480-421E-BFAC-4439101F0F9E}" type="sibTrans" cxnId="{C7088614-56F7-499D-B14E-B251084DD035}">
      <dgm:prSet/>
      <dgm:spPr/>
      <dgm:t>
        <a:bodyPr/>
        <a:lstStyle/>
        <a:p>
          <a:endParaRPr lang="en-IN"/>
        </a:p>
      </dgm:t>
    </dgm:pt>
    <dgm:pt modelId="{7A03F38C-61AA-4CB2-AA9F-A7DB22FC3B8D}">
      <dgm:prSet/>
      <dgm:spPr/>
      <dgm:t>
        <a:bodyPr/>
        <a:lstStyle/>
        <a:p>
          <a:r>
            <a:rPr lang="en-US" dirty="0"/>
            <a:t>is a </a:t>
          </a:r>
          <a:r>
            <a:rPr lang="en-US" dirty="0">
              <a:highlight>
                <a:srgbClr val="FFFF00"/>
              </a:highlight>
            </a:rPr>
            <a:t>search string </a:t>
          </a:r>
          <a:r>
            <a:rPr lang="en-US" dirty="0"/>
            <a:t>that uses advanced search operators </a:t>
          </a:r>
          <a:r>
            <a:rPr lang="en-US" dirty="0">
              <a:highlight>
                <a:srgbClr val="FFFF00"/>
              </a:highlight>
            </a:rPr>
            <a:t>to find information that is not readily available on a website</a:t>
          </a:r>
          <a:r>
            <a:rPr lang="en-US" dirty="0"/>
            <a:t>. </a:t>
          </a:r>
          <a:endParaRPr lang="en-IN" dirty="0"/>
        </a:p>
      </dgm:t>
    </dgm:pt>
    <dgm:pt modelId="{A4122044-EDE4-4E0B-845B-2BF15ABCA158}" type="parTrans" cxnId="{D44B5726-BE38-4D48-ADC6-F6E136C67EBE}">
      <dgm:prSet/>
      <dgm:spPr/>
      <dgm:t>
        <a:bodyPr/>
        <a:lstStyle/>
        <a:p>
          <a:endParaRPr lang="en-IN"/>
        </a:p>
      </dgm:t>
    </dgm:pt>
    <dgm:pt modelId="{67CDC96B-D244-4209-AA6A-304D6EA1BD1E}" type="sibTrans" cxnId="{D44B5726-BE38-4D48-ADC6-F6E136C67EBE}">
      <dgm:prSet/>
      <dgm:spPr/>
      <dgm:t>
        <a:bodyPr/>
        <a:lstStyle/>
        <a:p>
          <a:endParaRPr lang="en-IN"/>
        </a:p>
      </dgm:t>
    </dgm:pt>
    <dgm:pt modelId="{3F23E8F5-6F3A-47F5-B473-9EAF239FCEA9}">
      <dgm:prSet/>
      <dgm:spPr/>
      <dgm:t>
        <a:bodyPr/>
        <a:lstStyle/>
        <a:p>
          <a:r>
            <a:rPr lang="en-US" dirty="0"/>
            <a:t>To find vulnerabilities, </a:t>
          </a:r>
          <a:r>
            <a:rPr lang="en-US" b="1" dirty="0"/>
            <a:t>hidden information</a:t>
          </a:r>
          <a:r>
            <a:rPr lang="en-US" dirty="0"/>
            <a:t> and access pages on certain websites.</a:t>
          </a:r>
          <a:endParaRPr lang="en-IN" dirty="0"/>
        </a:p>
      </dgm:t>
    </dgm:pt>
    <dgm:pt modelId="{2E139A7B-2C77-46AB-8AFE-DE8A51D795E6}" type="parTrans" cxnId="{935EBCD1-1550-46B7-8249-8C89523BBCF8}">
      <dgm:prSet/>
      <dgm:spPr/>
      <dgm:t>
        <a:bodyPr/>
        <a:lstStyle/>
        <a:p>
          <a:endParaRPr lang="en-IN"/>
        </a:p>
      </dgm:t>
    </dgm:pt>
    <dgm:pt modelId="{FC767C6F-6FDD-4BCC-92B0-B5C02425AE8F}" type="sibTrans" cxnId="{935EBCD1-1550-46B7-8249-8C89523BBCF8}">
      <dgm:prSet/>
      <dgm:spPr/>
      <dgm:t>
        <a:bodyPr/>
        <a:lstStyle/>
        <a:p>
          <a:endParaRPr lang="en-IN"/>
        </a:p>
      </dgm:t>
    </dgm:pt>
    <dgm:pt modelId="{1EA90B9D-9AEA-49B3-8E4A-47C86A6EF809}" type="pres">
      <dgm:prSet presAssocID="{833E0E6C-1D48-43BF-8F76-2BD8EF9FCC2E}" presName="Name0" presStyleCnt="0">
        <dgm:presLayoutVars>
          <dgm:dir/>
          <dgm:animLvl val="lvl"/>
          <dgm:resizeHandles val="exact"/>
        </dgm:presLayoutVars>
      </dgm:prSet>
      <dgm:spPr/>
    </dgm:pt>
    <dgm:pt modelId="{F88DFA4C-BB18-439B-A8BB-03FC3B513BD2}" type="pres">
      <dgm:prSet presAssocID="{32A23A1E-A0DB-4D47-B88B-5B2D30E23EF2}" presName="linNode" presStyleCnt="0"/>
      <dgm:spPr/>
    </dgm:pt>
    <dgm:pt modelId="{E7C82979-AEB6-4521-AC3A-EED329B6783D}" type="pres">
      <dgm:prSet presAssocID="{32A23A1E-A0DB-4D47-B88B-5B2D30E23EF2}" presName="parentText" presStyleLbl="node1" presStyleIdx="0" presStyleCnt="2">
        <dgm:presLayoutVars>
          <dgm:chMax val="1"/>
          <dgm:bulletEnabled val="1"/>
        </dgm:presLayoutVars>
      </dgm:prSet>
      <dgm:spPr/>
    </dgm:pt>
    <dgm:pt modelId="{D8A9706C-6A99-4D4A-BA9D-6CED3FAE1254}" type="pres">
      <dgm:prSet presAssocID="{32A23A1E-A0DB-4D47-B88B-5B2D30E23EF2}" presName="descendantText" presStyleLbl="alignAccFollowNode1" presStyleIdx="0" presStyleCnt="2">
        <dgm:presLayoutVars>
          <dgm:bulletEnabled val="1"/>
        </dgm:presLayoutVars>
      </dgm:prSet>
      <dgm:spPr/>
    </dgm:pt>
    <dgm:pt modelId="{B8D3BAA5-E2F6-43F6-B561-EFC61436197E}" type="pres">
      <dgm:prSet presAssocID="{61444D65-CA20-4D40-8300-DAAFF0452282}" presName="sp" presStyleCnt="0"/>
      <dgm:spPr/>
    </dgm:pt>
    <dgm:pt modelId="{57BFF888-3FFB-4A27-B5B4-F452D8841702}" type="pres">
      <dgm:prSet presAssocID="{ABABD44E-2D0F-4D35-B893-9D5A12189952}" presName="linNode" presStyleCnt="0"/>
      <dgm:spPr/>
    </dgm:pt>
    <dgm:pt modelId="{AF379898-65C5-4593-9893-57A9A643E1EC}" type="pres">
      <dgm:prSet presAssocID="{ABABD44E-2D0F-4D35-B893-9D5A12189952}" presName="parentText" presStyleLbl="node1" presStyleIdx="1" presStyleCnt="2">
        <dgm:presLayoutVars>
          <dgm:chMax val="1"/>
          <dgm:bulletEnabled val="1"/>
        </dgm:presLayoutVars>
      </dgm:prSet>
      <dgm:spPr/>
    </dgm:pt>
    <dgm:pt modelId="{9CEA9A3B-8215-41CC-B520-00BE76469532}" type="pres">
      <dgm:prSet presAssocID="{ABABD44E-2D0F-4D35-B893-9D5A12189952}" presName="descendantText" presStyleLbl="alignAccFollowNode1" presStyleIdx="1" presStyleCnt="2">
        <dgm:presLayoutVars>
          <dgm:bulletEnabled val="1"/>
        </dgm:presLayoutVars>
      </dgm:prSet>
      <dgm:spPr/>
    </dgm:pt>
  </dgm:ptLst>
  <dgm:cxnLst>
    <dgm:cxn modelId="{C7088614-56F7-499D-B14E-B251084DD035}" srcId="{833E0E6C-1D48-43BF-8F76-2BD8EF9FCC2E}" destId="{ABABD44E-2D0F-4D35-B893-9D5A12189952}" srcOrd="1" destOrd="0" parTransId="{8AFF6F16-A8A9-481C-825D-3DB914470413}" sibTransId="{ECC881D9-E480-421E-BFAC-4439101F0F9E}"/>
    <dgm:cxn modelId="{D44B5726-BE38-4D48-ADC6-F6E136C67EBE}" srcId="{32A23A1E-A0DB-4D47-B88B-5B2D30E23EF2}" destId="{7A03F38C-61AA-4CB2-AA9F-A7DB22FC3B8D}" srcOrd="0" destOrd="0" parTransId="{A4122044-EDE4-4E0B-845B-2BF15ABCA158}" sibTransId="{67CDC96B-D244-4209-AA6A-304D6EA1BD1E}"/>
    <dgm:cxn modelId="{1019F347-3EC6-4B15-ACA0-DCEEDD491917}" type="presOf" srcId="{833E0E6C-1D48-43BF-8F76-2BD8EF9FCC2E}" destId="{1EA90B9D-9AEA-49B3-8E4A-47C86A6EF809}" srcOrd="0" destOrd="0" presId="urn:microsoft.com/office/officeart/2005/8/layout/vList5"/>
    <dgm:cxn modelId="{579BCA55-B385-465E-A6AA-011E2BB37BAF}" type="presOf" srcId="{ABABD44E-2D0F-4D35-B893-9D5A12189952}" destId="{AF379898-65C5-4593-9893-57A9A643E1EC}" srcOrd="0" destOrd="0" presId="urn:microsoft.com/office/officeart/2005/8/layout/vList5"/>
    <dgm:cxn modelId="{16CBCF76-7093-4D92-A803-2BE91DC8FC60}" type="presOf" srcId="{3F23E8F5-6F3A-47F5-B473-9EAF239FCEA9}" destId="{9CEA9A3B-8215-41CC-B520-00BE76469532}" srcOrd="0" destOrd="0" presId="urn:microsoft.com/office/officeart/2005/8/layout/vList5"/>
    <dgm:cxn modelId="{AD5BCBCF-17AA-401E-9E92-5835B24F78D7}" type="presOf" srcId="{32A23A1E-A0DB-4D47-B88B-5B2D30E23EF2}" destId="{E7C82979-AEB6-4521-AC3A-EED329B6783D}" srcOrd="0" destOrd="0" presId="urn:microsoft.com/office/officeart/2005/8/layout/vList5"/>
    <dgm:cxn modelId="{935EBCD1-1550-46B7-8249-8C89523BBCF8}" srcId="{ABABD44E-2D0F-4D35-B893-9D5A12189952}" destId="{3F23E8F5-6F3A-47F5-B473-9EAF239FCEA9}" srcOrd="0" destOrd="0" parTransId="{2E139A7B-2C77-46AB-8AFE-DE8A51D795E6}" sibTransId="{FC767C6F-6FDD-4BCC-92B0-B5C02425AE8F}"/>
    <dgm:cxn modelId="{EBD564E4-8B4F-49BC-A3AA-1420C75496DD}" srcId="{833E0E6C-1D48-43BF-8F76-2BD8EF9FCC2E}" destId="{32A23A1E-A0DB-4D47-B88B-5B2D30E23EF2}" srcOrd="0" destOrd="0" parTransId="{67779071-AC82-4A6B-B1CE-2511C62C0EEE}" sibTransId="{61444D65-CA20-4D40-8300-DAAFF0452282}"/>
    <dgm:cxn modelId="{E4A3C4EC-3154-4E33-A493-669AB180F8B7}" type="presOf" srcId="{7A03F38C-61AA-4CB2-AA9F-A7DB22FC3B8D}" destId="{D8A9706C-6A99-4D4A-BA9D-6CED3FAE1254}" srcOrd="0" destOrd="0" presId="urn:microsoft.com/office/officeart/2005/8/layout/vList5"/>
    <dgm:cxn modelId="{FFDE21AC-398C-4743-A46F-17B840F7C130}" type="presParOf" srcId="{1EA90B9D-9AEA-49B3-8E4A-47C86A6EF809}" destId="{F88DFA4C-BB18-439B-A8BB-03FC3B513BD2}" srcOrd="0" destOrd="0" presId="urn:microsoft.com/office/officeart/2005/8/layout/vList5"/>
    <dgm:cxn modelId="{D8F7A3E6-89D1-41D2-905F-630D865B6C20}" type="presParOf" srcId="{F88DFA4C-BB18-439B-A8BB-03FC3B513BD2}" destId="{E7C82979-AEB6-4521-AC3A-EED329B6783D}" srcOrd="0" destOrd="0" presId="urn:microsoft.com/office/officeart/2005/8/layout/vList5"/>
    <dgm:cxn modelId="{A55BD623-77ED-4F00-9B85-D3542AAD8129}" type="presParOf" srcId="{F88DFA4C-BB18-439B-A8BB-03FC3B513BD2}" destId="{D8A9706C-6A99-4D4A-BA9D-6CED3FAE1254}" srcOrd="1" destOrd="0" presId="urn:microsoft.com/office/officeart/2005/8/layout/vList5"/>
    <dgm:cxn modelId="{763B853D-748B-4CA9-8E12-9A1C444F4F6F}" type="presParOf" srcId="{1EA90B9D-9AEA-49B3-8E4A-47C86A6EF809}" destId="{B8D3BAA5-E2F6-43F6-B561-EFC61436197E}" srcOrd="1" destOrd="0" presId="urn:microsoft.com/office/officeart/2005/8/layout/vList5"/>
    <dgm:cxn modelId="{8043BD55-0048-46D5-8406-0124047D6A53}" type="presParOf" srcId="{1EA90B9D-9AEA-49B3-8E4A-47C86A6EF809}" destId="{57BFF888-3FFB-4A27-B5B4-F452D8841702}" srcOrd="2" destOrd="0" presId="urn:microsoft.com/office/officeart/2005/8/layout/vList5"/>
    <dgm:cxn modelId="{14FD15ED-0613-4783-AF9B-EF20F13587AB}" type="presParOf" srcId="{57BFF888-3FFB-4A27-B5B4-F452D8841702}" destId="{AF379898-65C5-4593-9893-57A9A643E1EC}" srcOrd="0" destOrd="0" presId="urn:microsoft.com/office/officeart/2005/8/layout/vList5"/>
    <dgm:cxn modelId="{20E3B5F0-FD24-40F6-9ADE-C9E7B4FFBC83}" type="presParOf" srcId="{57BFF888-3FFB-4A27-B5B4-F452D8841702}" destId="{9CEA9A3B-8215-41CC-B520-00BE76469532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FF676A2-402B-4845-9940-2F605321BB8D}" type="doc">
      <dgm:prSet loTypeId="urn:microsoft.com/office/officeart/2005/8/layout/vList5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IN"/>
        </a:p>
      </dgm:t>
    </dgm:pt>
    <dgm:pt modelId="{1FC7A7B3-AC0D-44D2-BCDB-73C489773413}">
      <dgm:prSet/>
      <dgm:spPr/>
      <dgm:t>
        <a:bodyPr/>
        <a:lstStyle/>
        <a:p>
          <a:r>
            <a:rPr lang="en-US" dirty="0"/>
            <a:t>Search keywords in </a:t>
          </a:r>
          <a:r>
            <a:rPr lang="en-US" dirty="0">
              <a:solidFill>
                <a:schemeClr val="accent1">
                  <a:lumMod val="75000"/>
                </a:schemeClr>
              </a:solidFill>
            </a:rPr>
            <a:t>title</a:t>
          </a:r>
          <a:r>
            <a:rPr lang="en-US" dirty="0">
              <a:solidFill>
                <a:schemeClr val="tx1"/>
              </a:solidFill>
            </a:rPr>
            <a:t>, </a:t>
          </a:r>
          <a:r>
            <a:rPr lang="en-US" dirty="0">
              <a:solidFill>
                <a:srgbClr val="00B050"/>
              </a:solidFill>
            </a:rPr>
            <a:t>URL</a:t>
          </a:r>
          <a:r>
            <a:rPr lang="en-US" dirty="0">
              <a:solidFill>
                <a:schemeClr val="tx1"/>
              </a:solidFill>
            </a:rPr>
            <a:t> and text</a:t>
          </a:r>
          <a:endParaRPr lang="en-IN" dirty="0">
            <a:solidFill>
              <a:schemeClr val="tx1"/>
            </a:solidFill>
          </a:endParaRPr>
        </a:p>
      </dgm:t>
    </dgm:pt>
    <dgm:pt modelId="{5AE61D00-519B-433B-8CBE-269A824F7006}" type="parTrans" cxnId="{51D243F0-5228-4899-8228-4BCA61A6CE18}">
      <dgm:prSet/>
      <dgm:spPr/>
      <dgm:t>
        <a:bodyPr/>
        <a:lstStyle/>
        <a:p>
          <a:endParaRPr lang="en-IN"/>
        </a:p>
      </dgm:t>
    </dgm:pt>
    <dgm:pt modelId="{0AFA4197-F01B-464F-82B4-2DC1838BAE0E}" type="sibTrans" cxnId="{51D243F0-5228-4899-8228-4BCA61A6CE18}">
      <dgm:prSet/>
      <dgm:spPr/>
      <dgm:t>
        <a:bodyPr/>
        <a:lstStyle/>
        <a:p>
          <a:endParaRPr lang="en-IN"/>
        </a:p>
      </dgm:t>
    </dgm:pt>
    <dgm:pt modelId="{25B78D1F-3C08-4AC5-9415-B4B3581A5FBB}">
      <dgm:prSet/>
      <dgm:spPr/>
      <dgm:t>
        <a:bodyPr/>
        <a:lstStyle/>
        <a:p>
          <a:r>
            <a:rPr lang="en-US" b="1" dirty="0">
              <a:solidFill>
                <a:schemeClr val="accent1">
                  <a:lumMod val="75000"/>
                </a:schemeClr>
              </a:solidFill>
            </a:rPr>
            <a:t>Blue or purple-Title of Web page</a:t>
          </a:r>
          <a:endParaRPr lang="en-IN" dirty="0">
            <a:solidFill>
              <a:schemeClr val="accent1">
                <a:lumMod val="75000"/>
              </a:schemeClr>
            </a:solidFill>
          </a:endParaRPr>
        </a:p>
      </dgm:t>
    </dgm:pt>
    <dgm:pt modelId="{C3DAAC39-37B6-4142-81CB-020783C10BA6}" type="parTrans" cxnId="{BC4D1CAC-2882-4C78-AC41-612732F2A1AA}">
      <dgm:prSet/>
      <dgm:spPr/>
      <dgm:t>
        <a:bodyPr/>
        <a:lstStyle/>
        <a:p>
          <a:endParaRPr lang="en-IN"/>
        </a:p>
      </dgm:t>
    </dgm:pt>
    <dgm:pt modelId="{D647704B-8165-4BA2-BC11-6FD547650A22}" type="sibTrans" cxnId="{BC4D1CAC-2882-4C78-AC41-612732F2A1AA}">
      <dgm:prSet/>
      <dgm:spPr/>
      <dgm:t>
        <a:bodyPr/>
        <a:lstStyle/>
        <a:p>
          <a:endParaRPr lang="en-IN"/>
        </a:p>
      </dgm:t>
    </dgm:pt>
    <dgm:pt modelId="{EDE21183-AFD9-487E-B673-4F7F125C8B29}">
      <dgm:prSet/>
      <dgm:spPr/>
      <dgm:t>
        <a:bodyPr/>
        <a:lstStyle/>
        <a:p>
          <a:r>
            <a:rPr lang="en-US" b="1" dirty="0">
              <a:solidFill>
                <a:srgbClr val="00B050"/>
              </a:solidFill>
            </a:rPr>
            <a:t>Green-URL of web page</a:t>
          </a:r>
          <a:endParaRPr lang="en-IN" dirty="0">
            <a:solidFill>
              <a:srgbClr val="00B050"/>
            </a:solidFill>
          </a:endParaRPr>
        </a:p>
      </dgm:t>
    </dgm:pt>
    <dgm:pt modelId="{C0798829-18E3-4834-AA82-3821EE84CC01}" type="parTrans" cxnId="{14826B21-381F-4E29-B43B-304BF76F960E}">
      <dgm:prSet/>
      <dgm:spPr/>
      <dgm:t>
        <a:bodyPr/>
        <a:lstStyle/>
        <a:p>
          <a:endParaRPr lang="en-IN"/>
        </a:p>
      </dgm:t>
    </dgm:pt>
    <dgm:pt modelId="{6490BF9F-47D8-4995-8490-A4E8FEF48103}" type="sibTrans" cxnId="{14826B21-381F-4E29-B43B-304BF76F960E}">
      <dgm:prSet/>
      <dgm:spPr/>
      <dgm:t>
        <a:bodyPr/>
        <a:lstStyle/>
        <a:p>
          <a:endParaRPr lang="en-IN"/>
        </a:p>
      </dgm:t>
    </dgm:pt>
    <dgm:pt modelId="{8673AAA6-B0A1-4959-90F3-3B7C7F63C7BC}">
      <dgm:prSet/>
      <dgm:spPr/>
      <dgm:t>
        <a:bodyPr/>
        <a:lstStyle/>
        <a:p>
          <a:r>
            <a:rPr lang="en-US" b="1" dirty="0"/>
            <a:t>Black-text of the web page</a:t>
          </a:r>
          <a:endParaRPr lang="en-IN" dirty="0"/>
        </a:p>
      </dgm:t>
    </dgm:pt>
    <dgm:pt modelId="{7357CBCB-AA94-46B4-8D2B-7972AC1DE076}" type="parTrans" cxnId="{DFFA5E38-DE46-4E51-867F-7B177898B20E}">
      <dgm:prSet/>
      <dgm:spPr/>
      <dgm:t>
        <a:bodyPr/>
        <a:lstStyle/>
        <a:p>
          <a:endParaRPr lang="en-IN"/>
        </a:p>
      </dgm:t>
    </dgm:pt>
    <dgm:pt modelId="{7097CAFF-56C9-43B6-987A-9AE637519F8D}" type="sibTrans" cxnId="{DFFA5E38-DE46-4E51-867F-7B177898B20E}">
      <dgm:prSet/>
      <dgm:spPr/>
      <dgm:t>
        <a:bodyPr/>
        <a:lstStyle/>
        <a:p>
          <a:endParaRPr lang="en-IN"/>
        </a:p>
      </dgm:t>
    </dgm:pt>
    <dgm:pt modelId="{D7061589-2B43-4356-95EE-0E629DC55EB5}">
      <dgm:prSet/>
      <dgm:spPr/>
      <dgm:t>
        <a:bodyPr/>
        <a:lstStyle/>
        <a:p>
          <a:r>
            <a:rPr lang="en-US" dirty="0"/>
            <a:t>To search only in any one of them, is google dorks which optimizes the search</a:t>
          </a:r>
          <a:endParaRPr lang="en-IN" dirty="0"/>
        </a:p>
      </dgm:t>
    </dgm:pt>
    <dgm:pt modelId="{7ADCE464-267D-4051-8F4D-AC697326A4ED}" type="sibTrans" cxnId="{CF68B755-3EBB-4FBF-BAFD-A7B6DAF55955}">
      <dgm:prSet/>
      <dgm:spPr/>
      <dgm:t>
        <a:bodyPr/>
        <a:lstStyle/>
        <a:p>
          <a:endParaRPr lang="en-IN"/>
        </a:p>
      </dgm:t>
    </dgm:pt>
    <dgm:pt modelId="{79314B58-7FBA-45C3-A3E8-943783CB003C}" type="parTrans" cxnId="{CF68B755-3EBB-4FBF-BAFD-A7B6DAF55955}">
      <dgm:prSet/>
      <dgm:spPr/>
      <dgm:t>
        <a:bodyPr/>
        <a:lstStyle/>
        <a:p>
          <a:endParaRPr lang="en-IN"/>
        </a:p>
      </dgm:t>
    </dgm:pt>
    <dgm:pt modelId="{60DB1225-071C-46E9-AB8D-4ED2622075D9}" type="pres">
      <dgm:prSet presAssocID="{7FF676A2-402B-4845-9940-2F605321BB8D}" presName="Name0" presStyleCnt="0">
        <dgm:presLayoutVars>
          <dgm:dir/>
          <dgm:animLvl val="lvl"/>
          <dgm:resizeHandles val="exact"/>
        </dgm:presLayoutVars>
      </dgm:prSet>
      <dgm:spPr/>
    </dgm:pt>
    <dgm:pt modelId="{37D3AF43-A0B0-4646-8EF8-95B134E55FA9}" type="pres">
      <dgm:prSet presAssocID="{1FC7A7B3-AC0D-44D2-BCDB-73C489773413}" presName="linNode" presStyleCnt="0"/>
      <dgm:spPr/>
    </dgm:pt>
    <dgm:pt modelId="{ABF0E8EA-E60A-4B52-B2BB-DCCEE43B3290}" type="pres">
      <dgm:prSet presAssocID="{1FC7A7B3-AC0D-44D2-BCDB-73C489773413}" presName="parentText" presStyleLbl="node1" presStyleIdx="0" presStyleCnt="2">
        <dgm:presLayoutVars>
          <dgm:chMax val="1"/>
          <dgm:bulletEnabled val="1"/>
        </dgm:presLayoutVars>
      </dgm:prSet>
      <dgm:spPr/>
    </dgm:pt>
    <dgm:pt modelId="{1D5D12D5-FA34-40F2-8961-A78DDFF95FB9}" type="pres">
      <dgm:prSet presAssocID="{1FC7A7B3-AC0D-44D2-BCDB-73C489773413}" presName="descendantText" presStyleLbl="alignAccFollowNode1" presStyleIdx="0" presStyleCnt="1">
        <dgm:presLayoutVars>
          <dgm:bulletEnabled val="1"/>
        </dgm:presLayoutVars>
      </dgm:prSet>
      <dgm:spPr/>
    </dgm:pt>
    <dgm:pt modelId="{ACB9CCAA-7DFB-4314-A5D6-6B370C6F82BE}" type="pres">
      <dgm:prSet presAssocID="{0AFA4197-F01B-464F-82B4-2DC1838BAE0E}" presName="sp" presStyleCnt="0"/>
      <dgm:spPr/>
    </dgm:pt>
    <dgm:pt modelId="{097339B1-E205-42F9-BD1B-0EDECE649D7D}" type="pres">
      <dgm:prSet presAssocID="{D7061589-2B43-4356-95EE-0E629DC55EB5}" presName="linNode" presStyleCnt="0"/>
      <dgm:spPr/>
    </dgm:pt>
    <dgm:pt modelId="{6DB10C92-7F54-4DBD-8307-CDA81F1EAE1C}" type="pres">
      <dgm:prSet presAssocID="{D7061589-2B43-4356-95EE-0E629DC55EB5}" presName="parentText" presStyleLbl="node1" presStyleIdx="1" presStyleCnt="2" custScaleX="277778" custScaleY="38200">
        <dgm:presLayoutVars>
          <dgm:chMax val="1"/>
          <dgm:bulletEnabled val="1"/>
        </dgm:presLayoutVars>
      </dgm:prSet>
      <dgm:spPr/>
    </dgm:pt>
  </dgm:ptLst>
  <dgm:cxnLst>
    <dgm:cxn modelId="{14826B21-381F-4E29-B43B-304BF76F960E}" srcId="{1FC7A7B3-AC0D-44D2-BCDB-73C489773413}" destId="{EDE21183-AFD9-487E-B673-4F7F125C8B29}" srcOrd="1" destOrd="0" parTransId="{C0798829-18E3-4834-AA82-3821EE84CC01}" sibTransId="{6490BF9F-47D8-4995-8490-A4E8FEF48103}"/>
    <dgm:cxn modelId="{DFFA5E38-DE46-4E51-867F-7B177898B20E}" srcId="{1FC7A7B3-AC0D-44D2-BCDB-73C489773413}" destId="{8673AAA6-B0A1-4959-90F3-3B7C7F63C7BC}" srcOrd="2" destOrd="0" parTransId="{7357CBCB-AA94-46B4-8D2B-7972AC1DE076}" sibTransId="{7097CAFF-56C9-43B6-987A-9AE637519F8D}"/>
    <dgm:cxn modelId="{27C8DC3D-E731-4424-94DC-78B5C4EB036D}" type="presOf" srcId="{25B78D1F-3C08-4AC5-9415-B4B3581A5FBB}" destId="{1D5D12D5-FA34-40F2-8961-A78DDFF95FB9}" srcOrd="0" destOrd="0" presId="urn:microsoft.com/office/officeart/2005/8/layout/vList5"/>
    <dgm:cxn modelId="{80781362-ED89-41E3-B272-B8F5557D6075}" type="presOf" srcId="{7FF676A2-402B-4845-9940-2F605321BB8D}" destId="{60DB1225-071C-46E9-AB8D-4ED2622075D9}" srcOrd="0" destOrd="0" presId="urn:microsoft.com/office/officeart/2005/8/layout/vList5"/>
    <dgm:cxn modelId="{ED1E6375-F9E2-4D76-8156-FA8AF5526E79}" type="presOf" srcId="{8673AAA6-B0A1-4959-90F3-3B7C7F63C7BC}" destId="{1D5D12D5-FA34-40F2-8961-A78DDFF95FB9}" srcOrd="0" destOrd="2" presId="urn:microsoft.com/office/officeart/2005/8/layout/vList5"/>
    <dgm:cxn modelId="{CF68B755-3EBB-4FBF-BAFD-A7B6DAF55955}" srcId="{7FF676A2-402B-4845-9940-2F605321BB8D}" destId="{D7061589-2B43-4356-95EE-0E629DC55EB5}" srcOrd="1" destOrd="0" parTransId="{79314B58-7FBA-45C3-A3E8-943783CB003C}" sibTransId="{7ADCE464-267D-4051-8F4D-AC697326A4ED}"/>
    <dgm:cxn modelId="{A2E0B9A2-1269-4BEB-AA68-7F4C0D585F12}" type="presOf" srcId="{D7061589-2B43-4356-95EE-0E629DC55EB5}" destId="{6DB10C92-7F54-4DBD-8307-CDA81F1EAE1C}" srcOrd="0" destOrd="0" presId="urn:microsoft.com/office/officeart/2005/8/layout/vList5"/>
    <dgm:cxn modelId="{BC4D1CAC-2882-4C78-AC41-612732F2A1AA}" srcId="{1FC7A7B3-AC0D-44D2-BCDB-73C489773413}" destId="{25B78D1F-3C08-4AC5-9415-B4B3581A5FBB}" srcOrd="0" destOrd="0" parTransId="{C3DAAC39-37B6-4142-81CB-020783C10BA6}" sibTransId="{D647704B-8165-4BA2-BC11-6FD547650A22}"/>
    <dgm:cxn modelId="{106C62B9-AD5E-4E10-ACA4-0F2339A5F1CF}" type="presOf" srcId="{1FC7A7B3-AC0D-44D2-BCDB-73C489773413}" destId="{ABF0E8EA-E60A-4B52-B2BB-DCCEE43B3290}" srcOrd="0" destOrd="0" presId="urn:microsoft.com/office/officeart/2005/8/layout/vList5"/>
    <dgm:cxn modelId="{88161AC5-5D6F-4411-87DA-E42E1B71B363}" type="presOf" srcId="{EDE21183-AFD9-487E-B673-4F7F125C8B29}" destId="{1D5D12D5-FA34-40F2-8961-A78DDFF95FB9}" srcOrd="0" destOrd="1" presId="urn:microsoft.com/office/officeart/2005/8/layout/vList5"/>
    <dgm:cxn modelId="{51D243F0-5228-4899-8228-4BCA61A6CE18}" srcId="{7FF676A2-402B-4845-9940-2F605321BB8D}" destId="{1FC7A7B3-AC0D-44D2-BCDB-73C489773413}" srcOrd="0" destOrd="0" parTransId="{5AE61D00-519B-433B-8CBE-269A824F7006}" sibTransId="{0AFA4197-F01B-464F-82B4-2DC1838BAE0E}"/>
    <dgm:cxn modelId="{DBDB06C7-BE5E-4912-B28A-9EF8A7F1B8EE}" type="presParOf" srcId="{60DB1225-071C-46E9-AB8D-4ED2622075D9}" destId="{37D3AF43-A0B0-4646-8EF8-95B134E55FA9}" srcOrd="0" destOrd="0" presId="urn:microsoft.com/office/officeart/2005/8/layout/vList5"/>
    <dgm:cxn modelId="{EBDA954D-D15D-46D8-AD9B-0BFA9E694641}" type="presParOf" srcId="{37D3AF43-A0B0-4646-8EF8-95B134E55FA9}" destId="{ABF0E8EA-E60A-4B52-B2BB-DCCEE43B3290}" srcOrd="0" destOrd="0" presId="urn:microsoft.com/office/officeart/2005/8/layout/vList5"/>
    <dgm:cxn modelId="{BD6C842F-8203-4646-BC70-64279E434B8D}" type="presParOf" srcId="{37D3AF43-A0B0-4646-8EF8-95B134E55FA9}" destId="{1D5D12D5-FA34-40F2-8961-A78DDFF95FB9}" srcOrd="1" destOrd="0" presId="urn:microsoft.com/office/officeart/2005/8/layout/vList5"/>
    <dgm:cxn modelId="{EA37784E-4892-45B8-A3C0-6F4A9511A46B}" type="presParOf" srcId="{60DB1225-071C-46E9-AB8D-4ED2622075D9}" destId="{ACB9CCAA-7DFB-4314-A5D6-6B370C6F82BE}" srcOrd="1" destOrd="0" presId="urn:microsoft.com/office/officeart/2005/8/layout/vList5"/>
    <dgm:cxn modelId="{5D3EDCA1-AB8E-4CFD-8808-24F932E5898D}" type="presParOf" srcId="{60DB1225-071C-46E9-AB8D-4ED2622075D9}" destId="{097339B1-E205-42F9-BD1B-0EDECE649D7D}" srcOrd="2" destOrd="0" presId="urn:microsoft.com/office/officeart/2005/8/layout/vList5"/>
    <dgm:cxn modelId="{7A2460A3-4699-4701-96CD-07B9FD8FA67C}" type="presParOf" srcId="{097339B1-E205-42F9-BD1B-0EDECE649D7D}" destId="{6DB10C92-7F54-4DBD-8307-CDA81F1EAE1C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8F7FA728-DE15-4BF5-9169-3889479C14C0}" type="doc">
      <dgm:prSet loTypeId="urn:microsoft.com/office/officeart/2005/8/layout/hList1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IN"/>
        </a:p>
      </dgm:t>
    </dgm:pt>
    <dgm:pt modelId="{8F28B044-1821-4A68-8634-B081040F5124}">
      <dgm:prSet/>
      <dgm:spPr/>
      <dgm:t>
        <a:bodyPr/>
        <a:lstStyle/>
        <a:p>
          <a:r>
            <a:rPr lang="en-US" dirty="0"/>
            <a:t>Camera’s can also be seen because they also have title and google crawls </a:t>
          </a:r>
          <a:endParaRPr lang="en-IN" dirty="0"/>
        </a:p>
      </dgm:t>
    </dgm:pt>
    <dgm:pt modelId="{CDB86279-154E-4E81-9682-30477EB3A443}" type="parTrans" cxnId="{35AFC470-EA5E-48EA-AA77-FC35EFFE502E}">
      <dgm:prSet/>
      <dgm:spPr/>
      <dgm:t>
        <a:bodyPr/>
        <a:lstStyle/>
        <a:p>
          <a:endParaRPr lang="en-IN"/>
        </a:p>
      </dgm:t>
    </dgm:pt>
    <dgm:pt modelId="{41C43F1B-6A27-45B4-B92A-71FA79157870}" type="sibTrans" cxnId="{35AFC470-EA5E-48EA-AA77-FC35EFFE502E}">
      <dgm:prSet/>
      <dgm:spPr/>
      <dgm:t>
        <a:bodyPr/>
        <a:lstStyle/>
        <a:p>
          <a:endParaRPr lang="en-IN"/>
        </a:p>
      </dgm:t>
    </dgm:pt>
    <dgm:pt modelId="{4959C736-1822-43D8-8B2D-69A13CE84AE2}">
      <dgm:prSet/>
      <dgm:spPr/>
      <dgm:t>
        <a:bodyPr/>
        <a:lstStyle/>
        <a:p>
          <a:r>
            <a:rPr lang="en-US" dirty="0"/>
            <a:t>It also have </a:t>
          </a:r>
          <a:r>
            <a:rPr lang="en-US" b="1" dirty="0"/>
            <a:t>list of webcams</a:t>
          </a:r>
          <a:endParaRPr lang="en-IN" b="1" dirty="0"/>
        </a:p>
      </dgm:t>
    </dgm:pt>
    <dgm:pt modelId="{4364ACB4-91CA-47C3-8317-4ADCF255C5B0}" type="parTrans" cxnId="{60DDE5CC-45D5-40D8-8BCF-947118A15461}">
      <dgm:prSet/>
      <dgm:spPr/>
      <dgm:t>
        <a:bodyPr/>
        <a:lstStyle/>
        <a:p>
          <a:endParaRPr lang="en-IN"/>
        </a:p>
      </dgm:t>
    </dgm:pt>
    <dgm:pt modelId="{EDBFF7F5-A367-4783-80AA-8401F9FF1523}" type="sibTrans" cxnId="{60DDE5CC-45D5-40D8-8BCF-947118A15461}">
      <dgm:prSet/>
      <dgm:spPr/>
      <dgm:t>
        <a:bodyPr/>
        <a:lstStyle/>
        <a:p>
          <a:endParaRPr lang="en-IN"/>
        </a:p>
      </dgm:t>
    </dgm:pt>
    <dgm:pt modelId="{D7231B58-094E-4E6D-AD3F-B48907EFC6AE}">
      <dgm:prSet/>
      <dgm:spPr/>
      <dgm:t>
        <a:bodyPr/>
        <a:lstStyle/>
        <a:p>
          <a:r>
            <a:rPr lang="en-US" dirty="0"/>
            <a:t>They are browsed through </a:t>
          </a:r>
          <a:r>
            <a:rPr lang="en-US" b="1" dirty="0"/>
            <a:t>internet &amp; google might have crawled</a:t>
          </a:r>
          <a:r>
            <a:rPr lang="en-US" dirty="0"/>
            <a:t>.</a:t>
          </a:r>
          <a:endParaRPr lang="en-IN" dirty="0"/>
        </a:p>
      </dgm:t>
    </dgm:pt>
    <dgm:pt modelId="{DF440088-2BD4-43F5-9371-B52DEAE189C8}" type="parTrans" cxnId="{16544B8B-BE2B-4701-B64C-8130D7AE0C1F}">
      <dgm:prSet/>
      <dgm:spPr/>
      <dgm:t>
        <a:bodyPr/>
        <a:lstStyle/>
        <a:p>
          <a:endParaRPr lang="en-IN"/>
        </a:p>
      </dgm:t>
    </dgm:pt>
    <dgm:pt modelId="{029F7D34-AB55-4AE9-B2C0-7C39A5DC9A5D}" type="sibTrans" cxnId="{16544B8B-BE2B-4701-B64C-8130D7AE0C1F}">
      <dgm:prSet/>
      <dgm:spPr/>
      <dgm:t>
        <a:bodyPr/>
        <a:lstStyle/>
        <a:p>
          <a:endParaRPr lang="en-IN"/>
        </a:p>
      </dgm:t>
    </dgm:pt>
    <dgm:pt modelId="{C5A94C2D-AAFE-42C7-B384-B5D81DD90B72}">
      <dgm:prSet/>
      <dgm:spPr/>
      <dgm:t>
        <a:bodyPr/>
        <a:lstStyle/>
        <a:p>
          <a:r>
            <a:rPr lang="en-US" dirty="0"/>
            <a:t>Webcam access </a:t>
          </a:r>
          <a:r>
            <a:rPr lang="en-US" b="1" dirty="0"/>
            <a:t>google dorks list </a:t>
          </a:r>
          <a:r>
            <a:rPr lang="en-US" dirty="0"/>
            <a:t>(search on google)</a:t>
          </a:r>
          <a:endParaRPr lang="en-IN" dirty="0"/>
        </a:p>
      </dgm:t>
    </dgm:pt>
    <dgm:pt modelId="{DE27A2DC-EF95-4407-8B89-BAAEC462AD4A}" type="parTrans" cxnId="{68718AF2-C5B4-466F-AECA-C92F44A6A3EA}">
      <dgm:prSet/>
      <dgm:spPr/>
      <dgm:t>
        <a:bodyPr/>
        <a:lstStyle/>
        <a:p>
          <a:endParaRPr lang="en-IN"/>
        </a:p>
      </dgm:t>
    </dgm:pt>
    <dgm:pt modelId="{A179BC59-C224-46E6-AB68-4752A6EAF39A}" type="sibTrans" cxnId="{68718AF2-C5B4-466F-AECA-C92F44A6A3EA}">
      <dgm:prSet/>
      <dgm:spPr/>
      <dgm:t>
        <a:bodyPr/>
        <a:lstStyle/>
        <a:p>
          <a:endParaRPr lang="en-IN"/>
        </a:p>
      </dgm:t>
    </dgm:pt>
    <dgm:pt modelId="{663D07D3-2871-4DCD-9FDA-7C7EA837DB2A}">
      <dgm:prSet/>
      <dgm:spPr/>
      <dgm:t>
        <a:bodyPr/>
        <a:lstStyle/>
        <a:p>
          <a:r>
            <a:rPr lang="en-US"/>
            <a:t>Exploit-db.com</a:t>
          </a:r>
          <a:endParaRPr lang="en-IN"/>
        </a:p>
      </dgm:t>
    </dgm:pt>
    <dgm:pt modelId="{68A6E3F1-32C8-4DED-B4B6-1F10772426DC}" type="parTrans" cxnId="{F6E2CACA-64E0-4991-89F3-8F65B6F0ECC7}">
      <dgm:prSet/>
      <dgm:spPr/>
      <dgm:t>
        <a:bodyPr/>
        <a:lstStyle/>
        <a:p>
          <a:endParaRPr lang="en-IN"/>
        </a:p>
      </dgm:t>
    </dgm:pt>
    <dgm:pt modelId="{37443468-D666-4CB8-8A7B-08049E4C83AD}" type="sibTrans" cxnId="{F6E2CACA-64E0-4991-89F3-8F65B6F0ECC7}">
      <dgm:prSet/>
      <dgm:spPr/>
      <dgm:t>
        <a:bodyPr/>
        <a:lstStyle/>
        <a:p>
          <a:endParaRPr lang="en-IN"/>
        </a:p>
      </dgm:t>
    </dgm:pt>
    <dgm:pt modelId="{1EC4731B-43A9-4EF9-B45E-52DD25DEDCA4}">
      <dgm:prSet/>
      <dgm:spPr/>
      <dgm:t>
        <a:bodyPr/>
        <a:lstStyle/>
        <a:p>
          <a:r>
            <a:rPr lang="en-US" dirty="0"/>
            <a:t>It will give no. of exploits of Cam</a:t>
          </a:r>
          <a:endParaRPr lang="en-IN" dirty="0"/>
        </a:p>
      </dgm:t>
    </dgm:pt>
    <dgm:pt modelId="{DFEED068-9213-4D35-A837-B8C63A8D5CE7}" type="parTrans" cxnId="{9E6FBD5A-4478-4DE2-BF49-3B8BF59F050A}">
      <dgm:prSet/>
      <dgm:spPr/>
      <dgm:t>
        <a:bodyPr/>
        <a:lstStyle/>
        <a:p>
          <a:endParaRPr lang="en-IN"/>
        </a:p>
      </dgm:t>
    </dgm:pt>
    <dgm:pt modelId="{A4CEBECB-0781-497F-BBBB-FD55B8C7BD62}" type="sibTrans" cxnId="{9E6FBD5A-4478-4DE2-BF49-3B8BF59F050A}">
      <dgm:prSet/>
      <dgm:spPr/>
      <dgm:t>
        <a:bodyPr/>
        <a:lstStyle/>
        <a:p>
          <a:endParaRPr lang="en-IN"/>
        </a:p>
      </dgm:t>
    </dgm:pt>
    <dgm:pt modelId="{F6538371-5E00-4DDB-BAAA-5598A65BE323}" type="pres">
      <dgm:prSet presAssocID="{8F7FA728-DE15-4BF5-9169-3889479C14C0}" presName="Name0" presStyleCnt="0">
        <dgm:presLayoutVars>
          <dgm:dir/>
          <dgm:animLvl val="lvl"/>
          <dgm:resizeHandles val="exact"/>
        </dgm:presLayoutVars>
      </dgm:prSet>
      <dgm:spPr/>
    </dgm:pt>
    <dgm:pt modelId="{0699CA10-43F2-4FFF-BE6D-1C6F32914CF4}" type="pres">
      <dgm:prSet presAssocID="{8F28B044-1821-4A68-8634-B081040F5124}" presName="composite" presStyleCnt="0"/>
      <dgm:spPr/>
    </dgm:pt>
    <dgm:pt modelId="{C7C3962B-F79C-4548-8923-5AFE1FD90656}" type="pres">
      <dgm:prSet presAssocID="{8F28B044-1821-4A68-8634-B081040F5124}" presName="parTx" presStyleLbl="alignNode1" presStyleIdx="0" presStyleCnt="1">
        <dgm:presLayoutVars>
          <dgm:chMax val="0"/>
          <dgm:chPref val="0"/>
          <dgm:bulletEnabled val="1"/>
        </dgm:presLayoutVars>
      </dgm:prSet>
      <dgm:spPr/>
    </dgm:pt>
    <dgm:pt modelId="{F8E0947D-D986-4C7B-9086-7EDD374EF796}" type="pres">
      <dgm:prSet presAssocID="{8F28B044-1821-4A68-8634-B081040F5124}" presName="desTx" presStyleLbl="alignAccFollowNode1" presStyleIdx="0" presStyleCnt="1">
        <dgm:presLayoutVars>
          <dgm:bulletEnabled val="1"/>
        </dgm:presLayoutVars>
      </dgm:prSet>
      <dgm:spPr/>
    </dgm:pt>
  </dgm:ptLst>
  <dgm:cxnLst>
    <dgm:cxn modelId="{35CE3619-F8C6-4B95-BC5C-BD488BEE1E15}" type="presOf" srcId="{4959C736-1822-43D8-8B2D-69A13CE84AE2}" destId="{F8E0947D-D986-4C7B-9086-7EDD374EF796}" srcOrd="0" destOrd="0" presId="urn:microsoft.com/office/officeart/2005/8/layout/hList1"/>
    <dgm:cxn modelId="{E848B861-1284-4A47-B65F-E35182F2DF02}" type="presOf" srcId="{C5A94C2D-AAFE-42C7-B384-B5D81DD90B72}" destId="{F8E0947D-D986-4C7B-9086-7EDD374EF796}" srcOrd="0" destOrd="2" presId="urn:microsoft.com/office/officeart/2005/8/layout/hList1"/>
    <dgm:cxn modelId="{72912663-8C52-494E-8D9B-5414B649FB42}" type="presOf" srcId="{8F7FA728-DE15-4BF5-9169-3889479C14C0}" destId="{F6538371-5E00-4DDB-BAAA-5598A65BE323}" srcOrd="0" destOrd="0" presId="urn:microsoft.com/office/officeart/2005/8/layout/hList1"/>
    <dgm:cxn modelId="{3573166B-2B34-41EB-A177-2A3242B80168}" type="presOf" srcId="{663D07D3-2871-4DCD-9FDA-7C7EA837DB2A}" destId="{F8E0947D-D986-4C7B-9086-7EDD374EF796}" srcOrd="0" destOrd="3" presId="urn:microsoft.com/office/officeart/2005/8/layout/hList1"/>
    <dgm:cxn modelId="{35AFC470-EA5E-48EA-AA77-FC35EFFE502E}" srcId="{8F7FA728-DE15-4BF5-9169-3889479C14C0}" destId="{8F28B044-1821-4A68-8634-B081040F5124}" srcOrd="0" destOrd="0" parTransId="{CDB86279-154E-4E81-9682-30477EB3A443}" sibTransId="{41C43F1B-6A27-45B4-B92A-71FA79157870}"/>
    <dgm:cxn modelId="{9E6FBD5A-4478-4DE2-BF49-3B8BF59F050A}" srcId="{663D07D3-2871-4DCD-9FDA-7C7EA837DB2A}" destId="{1EC4731B-43A9-4EF9-B45E-52DD25DEDCA4}" srcOrd="0" destOrd="0" parTransId="{DFEED068-9213-4D35-A837-B8C63A8D5CE7}" sibTransId="{A4CEBECB-0781-497F-BBBB-FD55B8C7BD62}"/>
    <dgm:cxn modelId="{16544B8B-BE2B-4701-B64C-8130D7AE0C1F}" srcId="{8F28B044-1821-4A68-8634-B081040F5124}" destId="{D7231B58-094E-4E6D-AD3F-B48907EFC6AE}" srcOrd="1" destOrd="0" parTransId="{DF440088-2BD4-43F5-9371-B52DEAE189C8}" sibTransId="{029F7D34-AB55-4AE9-B2C0-7C39A5DC9A5D}"/>
    <dgm:cxn modelId="{F40BC398-C963-41C1-851A-43CD02803A46}" type="presOf" srcId="{D7231B58-094E-4E6D-AD3F-B48907EFC6AE}" destId="{F8E0947D-D986-4C7B-9086-7EDD374EF796}" srcOrd="0" destOrd="1" presId="urn:microsoft.com/office/officeart/2005/8/layout/hList1"/>
    <dgm:cxn modelId="{00DF599D-0C3F-4C1A-9C98-583FB6180743}" type="presOf" srcId="{1EC4731B-43A9-4EF9-B45E-52DD25DEDCA4}" destId="{F8E0947D-D986-4C7B-9086-7EDD374EF796}" srcOrd="0" destOrd="4" presId="urn:microsoft.com/office/officeart/2005/8/layout/hList1"/>
    <dgm:cxn modelId="{914E2EAD-1C1C-4044-B5BF-3AAA5535B6FC}" type="presOf" srcId="{8F28B044-1821-4A68-8634-B081040F5124}" destId="{C7C3962B-F79C-4548-8923-5AFE1FD90656}" srcOrd="0" destOrd="0" presId="urn:microsoft.com/office/officeart/2005/8/layout/hList1"/>
    <dgm:cxn modelId="{F6E2CACA-64E0-4991-89F3-8F65B6F0ECC7}" srcId="{8F28B044-1821-4A68-8634-B081040F5124}" destId="{663D07D3-2871-4DCD-9FDA-7C7EA837DB2A}" srcOrd="3" destOrd="0" parTransId="{68A6E3F1-32C8-4DED-B4B6-1F10772426DC}" sibTransId="{37443468-D666-4CB8-8A7B-08049E4C83AD}"/>
    <dgm:cxn modelId="{60DDE5CC-45D5-40D8-8BCF-947118A15461}" srcId="{8F28B044-1821-4A68-8634-B081040F5124}" destId="{4959C736-1822-43D8-8B2D-69A13CE84AE2}" srcOrd="0" destOrd="0" parTransId="{4364ACB4-91CA-47C3-8317-4ADCF255C5B0}" sibTransId="{EDBFF7F5-A367-4783-80AA-8401F9FF1523}"/>
    <dgm:cxn modelId="{68718AF2-C5B4-466F-AECA-C92F44A6A3EA}" srcId="{8F28B044-1821-4A68-8634-B081040F5124}" destId="{C5A94C2D-AAFE-42C7-B384-B5D81DD90B72}" srcOrd="2" destOrd="0" parTransId="{DE27A2DC-EF95-4407-8B89-BAAEC462AD4A}" sibTransId="{A179BC59-C224-46E6-AB68-4752A6EAF39A}"/>
    <dgm:cxn modelId="{DE248CCB-99ED-4890-8AF2-24A1E38C8E97}" type="presParOf" srcId="{F6538371-5E00-4DDB-BAAA-5598A65BE323}" destId="{0699CA10-43F2-4FFF-BE6D-1C6F32914CF4}" srcOrd="0" destOrd="0" presId="urn:microsoft.com/office/officeart/2005/8/layout/hList1"/>
    <dgm:cxn modelId="{A16AA065-BD20-4C8C-8FE8-2EF559B4F9DF}" type="presParOf" srcId="{0699CA10-43F2-4FFF-BE6D-1C6F32914CF4}" destId="{C7C3962B-F79C-4548-8923-5AFE1FD90656}" srcOrd="0" destOrd="0" presId="urn:microsoft.com/office/officeart/2005/8/layout/hList1"/>
    <dgm:cxn modelId="{91931E08-F21D-4E85-B29F-61EB5AEBD69E}" type="presParOf" srcId="{0699CA10-43F2-4FFF-BE6D-1C6F32914CF4}" destId="{F8E0947D-D986-4C7B-9086-7EDD374EF796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A371C894-190E-4DFF-BB39-367D2E9848D8}" type="doc">
      <dgm:prSet loTypeId="urn:microsoft.com/office/officeart/2005/8/layout/orgChart1" loCatId="hierarchy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IN"/>
        </a:p>
      </dgm:t>
    </dgm:pt>
    <dgm:pt modelId="{3B857953-E609-44E6-87F9-784501F90D33}">
      <dgm:prSet/>
      <dgm:spPr/>
      <dgm:t>
        <a:bodyPr/>
        <a:lstStyle/>
        <a:p>
          <a:r>
            <a:rPr lang="en-IN" dirty="0"/>
            <a:t>Intitle: Live/-Axis </a:t>
          </a:r>
        </a:p>
      </dgm:t>
    </dgm:pt>
    <dgm:pt modelId="{44B15DD0-9C10-4565-9ACB-41B254118FA7}" type="parTrans" cxnId="{BF07432B-BEE8-4E4A-83D5-0328750921A6}">
      <dgm:prSet/>
      <dgm:spPr/>
      <dgm:t>
        <a:bodyPr/>
        <a:lstStyle/>
        <a:p>
          <a:endParaRPr lang="en-IN"/>
        </a:p>
      </dgm:t>
    </dgm:pt>
    <dgm:pt modelId="{49F99213-37B9-4C7B-AD22-9D38F16F628A}" type="sibTrans" cxnId="{BF07432B-BEE8-4E4A-83D5-0328750921A6}">
      <dgm:prSet/>
      <dgm:spPr/>
      <dgm:t>
        <a:bodyPr/>
        <a:lstStyle/>
        <a:p>
          <a:endParaRPr lang="en-IN"/>
        </a:p>
      </dgm:t>
    </dgm:pt>
    <dgm:pt modelId="{58A91A36-BEB0-49E9-B608-7F7A81402D5E}">
      <dgm:prSet/>
      <dgm:spPr/>
      <dgm:t>
        <a:bodyPr/>
        <a:lstStyle/>
        <a:p>
          <a:r>
            <a:rPr lang="en-IN" dirty="0"/>
            <a:t>Intitle:/view.shtml</a:t>
          </a:r>
        </a:p>
      </dgm:t>
    </dgm:pt>
    <dgm:pt modelId="{F6D4FE8F-8642-410C-96EC-8BD1C681CBBA}" type="parTrans" cxnId="{7FB9EF24-C571-4903-BC85-01CB37022970}">
      <dgm:prSet/>
      <dgm:spPr/>
      <dgm:t>
        <a:bodyPr/>
        <a:lstStyle/>
        <a:p>
          <a:endParaRPr lang="en-IN"/>
        </a:p>
      </dgm:t>
    </dgm:pt>
    <dgm:pt modelId="{E20B79B8-B263-4C07-9110-C97F5A164F6D}" type="sibTrans" cxnId="{7FB9EF24-C571-4903-BC85-01CB37022970}">
      <dgm:prSet/>
      <dgm:spPr/>
      <dgm:t>
        <a:bodyPr/>
        <a:lstStyle/>
        <a:p>
          <a:endParaRPr lang="en-IN"/>
        </a:p>
      </dgm:t>
    </dgm:pt>
    <dgm:pt modelId="{165D4C14-BF7C-4452-A130-DC15656D09A9}">
      <dgm:prSet/>
      <dgm:spPr/>
      <dgm:t>
        <a:bodyPr/>
        <a:lstStyle/>
        <a:p>
          <a:r>
            <a:rPr lang="en-IN" dirty="0"/>
            <a:t>Web Cam View</a:t>
          </a:r>
        </a:p>
      </dgm:t>
    </dgm:pt>
    <dgm:pt modelId="{2E156249-035D-4452-8735-A9B401EDC6AE}" type="parTrans" cxnId="{6F196CB3-35D1-47DA-B2EE-970A9E93B304}">
      <dgm:prSet/>
      <dgm:spPr/>
      <dgm:t>
        <a:bodyPr/>
        <a:lstStyle/>
        <a:p>
          <a:endParaRPr lang="en-IN"/>
        </a:p>
      </dgm:t>
    </dgm:pt>
    <dgm:pt modelId="{10297193-FA6C-483E-850C-7BB5E83E893B}" type="sibTrans" cxnId="{6F196CB3-35D1-47DA-B2EE-970A9E93B304}">
      <dgm:prSet/>
      <dgm:spPr/>
      <dgm:t>
        <a:bodyPr/>
        <a:lstStyle/>
        <a:p>
          <a:endParaRPr lang="en-IN"/>
        </a:p>
      </dgm:t>
    </dgm:pt>
    <dgm:pt modelId="{A59EFC2A-C29C-4DED-A69E-6256E252B9E2}" type="pres">
      <dgm:prSet presAssocID="{A371C894-190E-4DFF-BB39-367D2E9848D8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7302A737-6264-4FE6-9293-5B6E52AD00F2}" type="pres">
      <dgm:prSet presAssocID="{165D4C14-BF7C-4452-A130-DC15656D09A9}" presName="hierRoot1" presStyleCnt="0">
        <dgm:presLayoutVars>
          <dgm:hierBranch val="init"/>
        </dgm:presLayoutVars>
      </dgm:prSet>
      <dgm:spPr/>
    </dgm:pt>
    <dgm:pt modelId="{A5E4A6E4-A61F-4BEE-A5E5-C7684E752033}" type="pres">
      <dgm:prSet presAssocID="{165D4C14-BF7C-4452-A130-DC15656D09A9}" presName="rootComposite1" presStyleCnt="0"/>
      <dgm:spPr/>
    </dgm:pt>
    <dgm:pt modelId="{BA2D4DF1-C612-4518-95E6-B74524CABBBC}" type="pres">
      <dgm:prSet presAssocID="{165D4C14-BF7C-4452-A130-DC15656D09A9}" presName="rootText1" presStyleLbl="node0" presStyleIdx="0" presStyleCnt="1">
        <dgm:presLayoutVars>
          <dgm:chPref val="3"/>
        </dgm:presLayoutVars>
      </dgm:prSet>
      <dgm:spPr/>
    </dgm:pt>
    <dgm:pt modelId="{FDD1145E-4CAB-4884-AF3C-9FDFB1372F4F}" type="pres">
      <dgm:prSet presAssocID="{165D4C14-BF7C-4452-A130-DC15656D09A9}" presName="rootConnector1" presStyleLbl="node1" presStyleIdx="0" presStyleCnt="0"/>
      <dgm:spPr/>
    </dgm:pt>
    <dgm:pt modelId="{1456B3DB-111D-4D22-8811-A52B44AEDA71}" type="pres">
      <dgm:prSet presAssocID="{165D4C14-BF7C-4452-A130-DC15656D09A9}" presName="hierChild2" presStyleCnt="0"/>
      <dgm:spPr/>
    </dgm:pt>
    <dgm:pt modelId="{68B6628A-27F1-4A4E-BA9D-ACD8DB1CADFC}" type="pres">
      <dgm:prSet presAssocID="{44B15DD0-9C10-4565-9ACB-41B254118FA7}" presName="Name37" presStyleLbl="parChTrans1D2" presStyleIdx="0" presStyleCnt="2"/>
      <dgm:spPr/>
    </dgm:pt>
    <dgm:pt modelId="{4F1E4FC4-5CCE-4134-B66D-6A777C6DFB13}" type="pres">
      <dgm:prSet presAssocID="{3B857953-E609-44E6-87F9-784501F90D33}" presName="hierRoot2" presStyleCnt="0">
        <dgm:presLayoutVars>
          <dgm:hierBranch val="init"/>
        </dgm:presLayoutVars>
      </dgm:prSet>
      <dgm:spPr/>
    </dgm:pt>
    <dgm:pt modelId="{07FC6D27-474A-4D96-B04D-7F4CE44C24AB}" type="pres">
      <dgm:prSet presAssocID="{3B857953-E609-44E6-87F9-784501F90D33}" presName="rootComposite" presStyleCnt="0"/>
      <dgm:spPr/>
    </dgm:pt>
    <dgm:pt modelId="{B471A40A-FDDC-4C16-8B21-E70BBA0C6771}" type="pres">
      <dgm:prSet presAssocID="{3B857953-E609-44E6-87F9-784501F90D33}" presName="rootText" presStyleLbl="node2" presStyleIdx="0" presStyleCnt="2">
        <dgm:presLayoutVars>
          <dgm:chPref val="3"/>
        </dgm:presLayoutVars>
      </dgm:prSet>
      <dgm:spPr/>
    </dgm:pt>
    <dgm:pt modelId="{2C79517C-346B-45AD-9E2A-ED232EFD0266}" type="pres">
      <dgm:prSet presAssocID="{3B857953-E609-44E6-87F9-784501F90D33}" presName="rootConnector" presStyleLbl="node2" presStyleIdx="0" presStyleCnt="2"/>
      <dgm:spPr/>
    </dgm:pt>
    <dgm:pt modelId="{81462946-41F3-4C6C-A9E7-03E567A32EF7}" type="pres">
      <dgm:prSet presAssocID="{3B857953-E609-44E6-87F9-784501F90D33}" presName="hierChild4" presStyleCnt="0"/>
      <dgm:spPr/>
    </dgm:pt>
    <dgm:pt modelId="{394D076E-97E5-40C8-B1B9-979C109D302C}" type="pres">
      <dgm:prSet presAssocID="{3B857953-E609-44E6-87F9-784501F90D33}" presName="hierChild5" presStyleCnt="0"/>
      <dgm:spPr/>
    </dgm:pt>
    <dgm:pt modelId="{CCA9EF68-991A-4DA1-8A32-220A7A22850E}" type="pres">
      <dgm:prSet presAssocID="{F6D4FE8F-8642-410C-96EC-8BD1C681CBBA}" presName="Name37" presStyleLbl="parChTrans1D2" presStyleIdx="1" presStyleCnt="2"/>
      <dgm:spPr/>
    </dgm:pt>
    <dgm:pt modelId="{EE48BC18-F0DC-42D7-A4E9-68A35CA4C835}" type="pres">
      <dgm:prSet presAssocID="{58A91A36-BEB0-49E9-B608-7F7A81402D5E}" presName="hierRoot2" presStyleCnt="0">
        <dgm:presLayoutVars>
          <dgm:hierBranch val="init"/>
        </dgm:presLayoutVars>
      </dgm:prSet>
      <dgm:spPr/>
    </dgm:pt>
    <dgm:pt modelId="{4FB773AD-9482-423A-978F-8A94A9A7A04C}" type="pres">
      <dgm:prSet presAssocID="{58A91A36-BEB0-49E9-B608-7F7A81402D5E}" presName="rootComposite" presStyleCnt="0"/>
      <dgm:spPr/>
    </dgm:pt>
    <dgm:pt modelId="{E09F59E1-2828-4C9A-8C86-042D69320062}" type="pres">
      <dgm:prSet presAssocID="{58A91A36-BEB0-49E9-B608-7F7A81402D5E}" presName="rootText" presStyleLbl="node2" presStyleIdx="1" presStyleCnt="2">
        <dgm:presLayoutVars>
          <dgm:chPref val="3"/>
        </dgm:presLayoutVars>
      </dgm:prSet>
      <dgm:spPr/>
    </dgm:pt>
    <dgm:pt modelId="{B63AE3F5-DDE3-4029-AE97-8A0D14D9474F}" type="pres">
      <dgm:prSet presAssocID="{58A91A36-BEB0-49E9-B608-7F7A81402D5E}" presName="rootConnector" presStyleLbl="node2" presStyleIdx="1" presStyleCnt="2"/>
      <dgm:spPr/>
    </dgm:pt>
    <dgm:pt modelId="{1A73B112-E66E-490D-AEF0-269F6257E023}" type="pres">
      <dgm:prSet presAssocID="{58A91A36-BEB0-49E9-B608-7F7A81402D5E}" presName="hierChild4" presStyleCnt="0"/>
      <dgm:spPr/>
    </dgm:pt>
    <dgm:pt modelId="{65E5CAE2-B187-437F-B91A-95FFCE5A6944}" type="pres">
      <dgm:prSet presAssocID="{58A91A36-BEB0-49E9-B608-7F7A81402D5E}" presName="hierChild5" presStyleCnt="0"/>
      <dgm:spPr/>
    </dgm:pt>
    <dgm:pt modelId="{B93BCB97-7448-43DA-B9C5-51D1D3ED6F7B}" type="pres">
      <dgm:prSet presAssocID="{165D4C14-BF7C-4452-A130-DC15656D09A9}" presName="hierChild3" presStyleCnt="0"/>
      <dgm:spPr/>
    </dgm:pt>
  </dgm:ptLst>
  <dgm:cxnLst>
    <dgm:cxn modelId="{E60F370A-3797-4D9A-8EEB-4AB1A4842721}" type="presOf" srcId="{58A91A36-BEB0-49E9-B608-7F7A81402D5E}" destId="{E09F59E1-2828-4C9A-8C86-042D69320062}" srcOrd="0" destOrd="0" presId="urn:microsoft.com/office/officeart/2005/8/layout/orgChart1"/>
    <dgm:cxn modelId="{611C1218-A52F-45AA-A49C-411E77B9F6E2}" type="presOf" srcId="{A371C894-190E-4DFF-BB39-367D2E9848D8}" destId="{A59EFC2A-C29C-4DED-A69E-6256E252B9E2}" srcOrd="0" destOrd="0" presId="urn:microsoft.com/office/officeart/2005/8/layout/orgChart1"/>
    <dgm:cxn modelId="{7FB9EF24-C571-4903-BC85-01CB37022970}" srcId="{165D4C14-BF7C-4452-A130-DC15656D09A9}" destId="{58A91A36-BEB0-49E9-B608-7F7A81402D5E}" srcOrd="1" destOrd="0" parTransId="{F6D4FE8F-8642-410C-96EC-8BD1C681CBBA}" sibTransId="{E20B79B8-B263-4C07-9110-C97F5A164F6D}"/>
    <dgm:cxn modelId="{BF07432B-BEE8-4E4A-83D5-0328750921A6}" srcId="{165D4C14-BF7C-4452-A130-DC15656D09A9}" destId="{3B857953-E609-44E6-87F9-784501F90D33}" srcOrd="0" destOrd="0" parTransId="{44B15DD0-9C10-4565-9ACB-41B254118FA7}" sibTransId="{49F99213-37B9-4C7B-AD22-9D38F16F628A}"/>
    <dgm:cxn modelId="{809E2B5B-4D2C-42E1-B3DE-BBAB6D0610BD}" type="presOf" srcId="{165D4C14-BF7C-4452-A130-DC15656D09A9}" destId="{BA2D4DF1-C612-4518-95E6-B74524CABBBC}" srcOrd="0" destOrd="0" presId="urn:microsoft.com/office/officeart/2005/8/layout/orgChart1"/>
    <dgm:cxn modelId="{CFCD3D64-13E7-46C6-B727-0293193F5E42}" type="presOf" srcId="{58A91A36-BEB0-49E9-B608-7F7A81402D5E}" destId="{B63AE3F5-DDE3-4029-AE97-8A0D14D9474F}" srcOrd="1" destOrd="0" presId="urn:microsoft.com/office/officeart/2005/8/layout/orgChart1"/>
    <dgm:cxn modelId="{62215A79-D28E-43C4-A7A4-C858E08D83C8}" type="presOf" srcId="{3B857953-E609-44E6-87F9-784501F90D33}" destId="{2C79517C-346B-45AD-9E2A-ED232EFD0266}" srcOrd="1" destOrd="0" presId="urn:microsoft.com/office/officeart/2005/8/layout/orgChart1"/>
    <dgm:cxn modelId="{6F196CB3-35D1-47DA-B2EE-970A9E93B304}" srcId="{A371C894-190E-4DFF-BB39-367D2E9848D8}" destId="{165D4C14-BF7C-4452-A130-DC15656D09A9}" srcOrd="0" destOrd="0" parTransId="{2E156249-035D-4452-8735-A9B401EDC6AE}" sibTransId="{10297193-FA6C-483E-850C-7BB5E83E893B}"/>
    <dgm:cxn modelId="{C6587EC1-8EDB-4E86-87E8-4D2EED7B2528}" type="presOf" srcId="{165D4C14-BF7C-4452-A130-DC15656D09A9}" destId="{FDD1145E-4CAB-4884-AF3C-9FDFB1372F4F}" srcOrd="1" destOrd="0" presId="urn:microsoft.com/office/officeart/2005/8/layout/orgChart1"/>
    <dgm:cxn modelId="{3A2187D9-9AF0-4514-A164-869457BDCBC4}" type="presOf" srcId="{44B15DD0-9C10-4565-9ACB-41B254118FA7}" destId="{68B6628A-27F1-4A4E-BA9D-ACD8DB1CADFC}" srcOrd="0" destOrd="0" presId="urn:microsoft.com/office/officeart/2005/8/layout/orgChart1"/>
    <dgm:cxn modelId="{BE3F58E4-3B89-4059-84B2-6BA772F2778E}" type="presOf" srcId="{3B857953-E609-44E6-87F9-784501F90D33}" destId="{B471A40A-FDDC-4C16-8B21-E70BBA0C6771}" srcOrd="0" destOrd="0" presId="urn:microsoft.com/office/officeart/2005/8/layout/orgChart1"/>
    <dgm:cxn modelId="{7CA8CCE9-37EB-46D7-AF2A-47758EB679C2}" type="presOf" srcId="{F6D4FE8F-8642-410C-96EC-8BD1C681CBBA}" destId="{CCA9EF68-991A-4DA1-8A32-220A7A22850E}" srcOrd="0" destOrd="0" presId="urn:microsoft.com/office/officeart/2005/8/layout/orgChart1"/>
    <dgm:cxn modelId="{7AEEEC7C-5BDD-4094-A594-80318337BE51}" type="presParOf" srcId="{A59EFC2A-C29C-4DED-A69E-6256E252B9E2}" destId="{7302A737-6264-4FE6-9293-5B6E52AD00F2}" srcOrd="0" destOrd="0" presId="urn:microsoft.com/office/officeart/2005/8/layout/orgChart1"/>
    <dgm:cxn modelId="{D722F99D-1464-4FAE-A691-7A8B22F3EEBD}" type="presParOf" srcId="{7302A737-6264-4FE6-9293-5B6E52AD00F2}" destId="{A5E4A6E4-A61F-4BEE-A5E5-C7684E752033}" srcOrd="0" destOrd="0" presId="urn:microsoft.com/office/officeart/2005/8/layout/orgChart1"/>
    <dgm:cxn modelId="{2AA8716B-F831-4608-8610-26ECFC4F78DB}" type="presParOf" srcId="{A5E4A6E4-A61F-4BEE-A5E5-C7684E752033}" destId="{BA2D4DF1-C612-4518-95E6-B74524CABBBC}" srcOrd="0" destOrd="0" presId="urn:microsoft.com/office/officeart/2005/8/layout/orgChart1"/>
    <dgm:cxn modelId="{2C7A6F99-9F07-40C1-B438-9EA80573A70A}" type="presParOf" srcId="{A5E4A6E4-A61F-4BEE-A5E5-C7684E752033}" destId="{FDD1145E-4CAB-4884-AF3C-9FDFB1372F4F}" srcOrd="1" destOrd="0" presId="urn:microsoft.com/office/officeart/2005/8/layout/orgChart1"/>
    <dgm:cxn modelId="{4CA10757-188B-4C77-B4A5-98579E6189A4}" type="presParOf" srcId="{7302A737-6264-4FE6-9293-5B6E52AD00F2}" destId="{1456B3DB-111D-4D22-8811-A52B44AEDA71}" srcOrd="1" destOrd="0" presId="urn:microsoft.com/office/officeart/2005/8/layout/orgChart1"/>
    <dgm:cxn modelId="{05E6190D-7D68-4E68-A7EE-62EDACBD4655}" type="presParOf" srcId="{1456B3DB-111D-4D22-8811-A52B44AEDA71}" destId="{68B6628A-27F1-4A4E-BA9D-ACD8DB1CADFC}" srcOrd="0" destOrd="0" presId="urn:microsoft.com/office/officeart/2005/8/layout/orgChart1"/>
    <dgm:cxn modelId="{7624033D-9EA4-4DFA-BD72-F01DE9B9ABBF}" type="presParOf" srcId="{1456B3DB-111D-4D22-8811-A52B44AEDA71}" destId="{4F1E4FC4-5CCE-4134-B66D-6A777C6DFB13}" srcOrd="1" destOrd="0" presId="urn:microsoft.com/office/officeart/2005/8/layout/orgChart1"/>
    <dgm:cxn modelId="{A10419F0-C30B-40DA-A733-C858D77CE02F}" type="presParOf" srcId="{4F1E4FC4-5CCE-4134-B66D-6A777C6DFB13}" destId="{07FC6D27-474A-4D96-B04D-7F4CE44C24AB}" srcOrd="0" destOrd="0" presId="urn:microsoft.com/office/officeart/2005/8/layout/orgChart1"/>
    <dgm:cxn modelId="{7E8C7B4D-44D5-46D3-B218-5C9A9FD3FA9C}" type="presParOf" srcId="{07FC6D27-474A-4D96-B04D-7F4CE44C24AB}" destId="{B471A40A-FDDC-4C16-8B21-E70BBA0C6771}" srcOrd="0" destOrd="0" presId="urn:microsoft.com/office/officeart/2005/8/layout/orgChart1"/>
    <dgm:cxn modelId="{3942E372-A68E-494C-98B1-09B552C28F45}" type="presParOf" srcId="{07FC6D27-474A-4D96-B04D-7F4CE44C24AB}" destId="{2C79517C-346B-45AD-9E2A-ED232EFD0266}" srcOrd="1" destOrd="0" presId="urn:microsoft.com/office/officeart/2005/8/layout/orgChart1"/>
    <dgm:cxn modelId="{706511E6-5910-4267-83AB-7736493E0661}" type="presParOf" srcId="{4F1E4FC4-5CCE-4134-B66D-6A777C6DFB13}" destId="{81462946-41F3-4C6C-A9E7-03E567A32EF7}" srcOrd="1" destOrd="0" presId="urn:microsoft.com/office/officeart/2005/8/layout/orgChart1"/>
    <dgm:cxn modelId="{FE608F34-D3BE-4CA6-ADC6-78687E4A168B}" type="presParOf" srcId="{4F1E4FC4-5CCE-4134-B66D-6A777C6DFB13}" destId="{394D076E-97E5-40C8-B1B9-979C109D302C}" srcOrd="2" destOrd="0" presId="urn:microsoft.com/office/officeart/2005/8/layout/orgChart1"/>
    <dgm:cxn modelId="{1B9A2338-6AA3-48CC-BA2F-AAAF4CD27F62}" type="presParOf" srcId="{1456B3DB-111D-4D22-8811-A52B44AEDA71}" destId="{CCA9EF68-991A-4DA1-8A32-220A7A22850E}" srcOrd="2" destOrd="0" presId="urn:microsoft.com/office/officeart/2005/8/layout/orgChart1"/>
    <dgm:cxn modelId="{1EAB5A0B-0021-469E-BC9D-D3BB75BDA6D4}" type="presParOf" srcId="{1456B3DB-111D-4D22-8811-A52B44AEDA71}" destId="{EE48BC18-F0DC-42D7-A4E9-68A35CA4C835}" srcOrd="3" destOrd="0" presId="urn:microsoft.com/office/officeart/2005/8/layout/orgChart1"/>
    <dgm:cxn modelId="{AC2A3A04-57ED-4E40-BFFD-37749C037A9D}" type="presParOf" srcId="{EE48BC18-F0DC-42D7-A4E9-68A35CA4C835}" destId="{4FB773AD-9482-423A-978F-8A94A9A7A04C}" srcOrd="0" destOrd="0" presId="urn:microsoft.com/office/officeart/2005/8/layout/orgChart1"/>
    <dgm:cxn modelId="{9FF72ECB-6F33-4B84-8A0B-F013B45C3499}" type="presParOf" srcId="{4FB773AD-9482-423A-978F-8A94A9A7A04C}" destId="{E09F59E1-2828-4C9A-8C86-042D69320062}" srcOrd="0" destOrd="0" presId="urn:microsoft.com/office/officeart/2005/8/layout/orgChart1"/>
    <dgm:cxn modelId="{CDDEB47D-0153-4587-9753-B74E31567DC2}" type="presParOf" srcId="{4FB773AD-9482-423A-978F-8A94A9A7A04C}" destId="{B63AE3F5-DDE3-4029-AE97-8A0D14D9474F}" srcOrd="1" destOrd="0" presId="urn:microsoft.com/office/officeart/2005/8/layout/orgChart1"/>
    <dgm:cxn modelId="{1909C521-03FD-439D-BF52-83E617FB9F7E}" type="presParOf" srcId="{EE48BC18-F0DC-42D7-A4E9-68A35CA4C835}" destId="{1A73B112-E66E-490D-AEF0-269F6257E023}" srcOrd="1" destOrd="0" presId="urn:microsoft.com/office/officeart/2005/8/layout/orgChart1"/>
    <dgm:cxn modelId="{B334B590-C7BE-427D-85D5-381D9DAB0C10}" type="presParOf" srcId="{EE48BC18-F0DC-42D7-A4E9-68A35CA4C835}" destId="{65E5CAE2-B187-437F-B91A-95FFCE5A6944}" srcOrd="2" destOrd="0" presId="urn:microsoft.com/office/officeart/2005/8/layout/orgChart1"/>
    <dgm:cxn modelId="{D15AD8E5-8C45-44DC-B501-FABC44FC877B}" type="presParOf" srcId="{7302A737-6264-4FE6-9293-5B6E52AD00F2}" destId="{B93BCB97-7448-43DA-B9C5-51D1D3ED6F7B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EE3D0CE4-1A29-427B-A8ED-5C3918F2BF33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IN"/>
        </a:p>
      </dgm:t>
    </dgm:pt>
    <dgm:pt modelId="{0DD5EAF2-A3A5-439C-B1A6-61B57C44BA89}">
      <dgm:prSet/>
      <dgm:spPr/>
      <dgm:t>
        <a:bodyPr/>
        <a:lstStyle/>
        <a:p>
          <a:r>
            <a:rPr lang="en-IN">
              <a:solidFill>
                <a:schemeClr val="tx1"/>
              </a:solidFill>
            </a:rPr>
            <a:t>Search for your own webcam</a:t>
          </a:r>
        </a:p>
      </dgm:t>
    </dgm:pt>
    <dgm:pt modelId="{74441CC2-5137-4C01-8158-B004A1A6599B}" type="parTrans" cxnId="{C7AB80FF-A927-4AE7-ABFA-587D2D7AA955}">
      <dgm:prSet/>
      <dgm:spPr/>
      <dgm:t>
        <a:bodyPr/>
        <a:lstStyle/>
        <a:p>
          <a:endParaRPr lang="en-IN"/>
        </a:p>
      </dgm:t>
    </dgm:pt>
    <dgm:pt modelId="{10298CDD-44E7-4B07-8007-4F8861C3340D}" type="sibTrans" cxnId="{C7AB80FF-A927-4AE7-ABFA-587D2D7AA955}">
      <dgm:prSet/>
      <dgm:spPr/>
      <dgm:t>
        <a:bodyPr/>
        <a:lstStyle/>
        <a:p>
          <a:endParaRPr lang="en-IN"/>
        </a:p>
      </dgm:t>
    </dgm:pt>
    <dgm:pt modelId="{659CC0E3-49EC-4F81-A729-14DDA065F5AD}">
      <dgm:prSet/>
      <dgm:spPr/>
      <dgm:t>
        <a:bodyPr/>
        <a:lstStyle/>
        <a:p>
          <a:r>
            <a:rPr lang="en-IN" dirty="0" err="1">
              <a:solidFill>
                <a:schemeClr val="tx1"/>
              </a:solidFill>
            </a:rPr>
            <a:t>IP:Port</a:t>
          </a:r>
          <a:r>
            <a:rPr lang="en-IN" dirty="0">
              <a:solidFill>
                <a:schemeClr val="tx1"/>
              </a:solidFill>
            </a:rPr>
            <a:t> on google</a:t>
          </a:r>
        </a:p>
      </dgm:t>
    </dgm:pt>
    <dgm:pt modelId="{346F84EF-0769-459D-9084-9875145EF30A}" type="parTrans" cxnId="{34355E29-DC4F-4370-A2DD-1F5E3051D36A}">
      <dgm:prSet/>
      <dgm:spPr/>
      <dgm:t>
        <a:bodyPr/>
        <a:lstStyle/>
        <a:p>
          <a:endParaRPr lang="en-IN"/>
        </a:p>
      </dgm:t>
    </dgm:pt>
    <dgm:pt modelId="{80DEE495-8144-4DFA-B9C0-2E031174A71F}" type="sibTrans" cxnId="{34355E29-DC4F-4370-A2DD-1F5E3051D36A}">
      <dgm:prSet/>
      <dgm:spPr/>
      <dgm:t>
        <a:bodyPr/>
        <a:lstStyle/>
        <a:p>
          <a:endParaRPr lang="en-IN"/>
        </a:p>
      </dgm:t>
    </dgm:pt>
    <dgm:pt modelId="{079DAEFF-F95E-44DF-AFEB-144F731EDCE0}">
      <dgm:prSet/>
      <dgm:spPr/>
      <dgm:t>
        <a:bodyPr/>
        <a:lstStyle/>
        <a:p>
          <a:r>
            <a:rPr lang="en-IN" dirty="0">
              <a:solidFill>
                <a:schemeClr val="tx1"/>
              </a:solidFill>
            </a:rPr>
            <a:t>Shodan.io</a:t>
          </a:r>
        </a:p>
      </dgm:t>
    </dgm:pt>
    <dgm:pt modelId="{0A2DF4AC-2C7A-45D5-B3E7-702E8ADE049D}" type="parTrans" cxnId="{6105B30C-F078-46B4-8B1C-C9368A0247A5}">
      <dgm:prSet/>
      <dgm:spPr/>
      <dgm:t>
        <a:bodyPr/>
        <a:lstStyle/>
        <a:p>
          <a:endParaRPr lang="en-IN"/>
        </a:p>
      </dgm:t>
    </dgm:pt>
    <dgm:pt modelId="{CDCE2000-2EE5-4B59-8339-A2A15415A1F5}" type="sibTrans" cxnId="{6105B30C-F078-46B4-8B1C-C9368A0247A5}">
      <dgm:prSet/>
      <dgm:spPr/>
      <dgm:t>
        <a:bodyPr/>
        <a:lstStyle/>
        <a:p>
          <a:endParaRPr lang="en-IN"/>
        </a:p>
      </dgm:t>
    </dgm:pt>
    <dgm:pt modelId="{F41A4AC7-2D03-4472-A70A-AEDB038D8FFE}">
      <dgm:prSet/>
      <dgm:spPr/>
      <dgm:t>
        <a:bodyPr/>
        <a:lstStyle/>
        <a:p>
          <a:r>
            <a:rPr lang="en-IN" dirty="0">
              <a:solidFill>
                <a:schemeClr val="tx1"/>
              </a:solidFill>
            </a:rPr>
            <a:t>Just </a:t>
          </a:r>
          <a:r>
            <a:rPr lang="en-IN" dirty="0" err="1">
              <a:solidFill>
                <a:schemeClr val="tx1"/>
              </a:solidFill>
            </a:rPr>
            <a:t>Dont</a:t>
          </a:r>
          <a:r>
            <a:rPr lang="en-IN" dirty="0">
              <a:solidFill>
                <a:schemeClr val="tx1"/>
              </a:solidFill>
            </a:rPr>
            <a:t> Try to exploit any military camera if you just come across them.</a:t>
          </a:r>
        </a:p>
      </dgm:t>
    </dgm:pt>
    <dgm:pt modelId="{D94413E9-8B44-44CA-AE57-F3D8A844323C}" type="parTrans" cxnId="{A814A5B1-B6C8-427E-B7EB-70C0E719A762}">
      <dgm:prSet/>
      <dgm:spPr/>
      <dgm:t>
        <a:bodyPr/>
        <a:lstStyle/>
        <a:p>
          <a:endParaRPr lang="en-IN"/>
        </a:p>
      </dgm:t>
    </dgm:pt>
    <dgm:pt modelId="{475CAFA7-EDE9-4530-8292-6A184D2436DA}" type="sibTrans" cxnId="{A814A5B1-B6C8-427E-B7EB-70C0E719A762}">
      <dgm:prSet/>
      <dgm:spPr/>
      <dgm:t>
        <a:bodyPr/>
        <a:lstStyle/>
        <a:p>
          <a:endParaRPr lang="en-IN"/>
        </a:p>
      </dgm:t>
    </dgm:pt>
    <dgm:pt modelId="{ABF7F84B-0203-4541-9825-7D7B955304F5}">
      <dgm:prSet/>
      <dgm:spPr/>
      <dgm:t>
        <a:bodyPr/>
        <a:lstStyle/>
        <a:p>
          <a:r>
            <a:rPr lang="en-IN" dirty="0">
              <a:solidFill>
                <a:schemeClr val="tx1"/>
              </a:solidFill>
            </a:rPr>
            <a:t>Also gives port for web cams</a:t>
          </a:r>
        </a:p>
      </dgm:t>
    </dgm:pt>
    <dgm:pt modelId="{B9266600-EB0F-45F4-BF36-DF14048DEE34}" type="parTrans" cxnId="{C1F49C25-3FD7-4FD5-903F-F91BF7650E03}">
      <dgm:prSet/>
      <dgm:spPr/>
      <dgm:t>
        <a:bodyPr/>
        <a:lstStyle/>
        <a:p>
          <a:endParaRPr lang="en-IN"/>
        </a:p>
      </dgm:t>
    </dgm:pt>
    <dgm:pt modelId="{CBD42D49-4967-40CD-97C5-CC2E12DAF919}" type="sibTrans" cxnId="{C1F49C25-3FD7-4FD5-903F-F91BF7650E03}">
      <dgm:prSet/>
      <dgm:spPr/>
      <dgm:t>
        <a:bodyPr/>
        <a:lstStyle/>
        <a:p>
          <a:endParaRPr lang="en-IN"/>
        </a:p>
      </dgm:t>
    </dgm:pt>
    <dgm:pt modelId="{55781B55-9565-4A1D-A7A5-9F019EA37446}" type="pres">
      <dgm:prSet presAssocID="{EE3D0CE4-1A29-427B-A8ED-5C3918F2BF33}" presName="linear" presStyleCnt="0">
        <dgm:presLayoutVars>
          <dgm:animLvl val="lvl"/>
          <dgm:resizeHandles val="exact"/>
        </dgm:presLayoutVars>
      </dgm:prSet>
      <dgm:spPr/>
    </dgm:pt>
    <dgm:pt modelId="{9ED03924-0386-4236-B51D-292259159351}" type="pres">
      <dgm:prSet presAssocID="{0DD5EAF2-A3A5-439C-B1A6-61B57C44BA89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FD842734-929C-4CC2-ACA6-1A1507035BA8}" type="pres">
      <dgm:prSet presAssocID="{0DD5EAF2-A3A5-439C-B1A6-61B57C44BA89}" presName="childText" presStyleLbl="revTx" presStyleIdx="0" presStyleCnt="2">
        <dgm:presLayoutVars>
          <dgm:bulletEnabled val="1"/>
        </dgm:presLayoutVars>
      </dgm:prSet>
      <dgm:spPr/>
    </dgm:pt>
    <dgm:pt modelId="{6799D987-AA26-4688-91EB-5D7BAFE13A86}" type="pres">
      <dgm:prSet presAssocID="{079DAEFF-F95E-44DF-AFEB-144F731EDCE0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ED06E4B1-A77E-4390-A077-8EDB6E1F198E}" type="pres">
      <dgm:prSet presAssocID="{079DAEFF-F95E-44DF-AFEB-144F731EDCE0}" presName="childText" presStyleLbl="revTx" presStyleIdx="1" presStyleCnt="2">
        <dgm:presLayoutVars>
          <dgm:bulletEnabled val="1"/>
        </dgm:presLayoutVars>
      </dgm:prSet>
      <dgm:spPr/>
    </dgm:pt>
    <dgm:pt modelId="{40607526-3A2D-48BC-A1AB-777BB5FF2614}" type="pres">
      <dgm:prSet presAssocID="{F41A4AC7-2D03-4472-A70A-AEDB038D8FFE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935C1E01-0B20-453C-BA40-80ECCBAE3F92}" type="presOf" srcId="{659CC0E3-49EC-4F81-A729-14DDA065F5AD}" destId="{FD842734-929C-4CC2-ACA6-1A1507035BA8}" srcOrd="0" destOrd="0" presId="urn:microsoft.com/office/officeart/2005/8/layout/vList2"/>
    <dgm:cxn modelId="{6105B30C-F078-46B4-8B1C-C9368A0247A5}" srcId="{EE3D0CE4-1A29-427B-A8ED-5C3918F2BF33}" destId="{079DAEFF-F95E-44DF-AFEB-144F731EDCE0}" srcOrd="1" destOrd="0" parTransId="{0A2DF4AC-2C7A-45D5-B3E7-702E8ADE049D}" sibTransId="{CDCE2000-2EE5-4B59-8339-A2A15415A1F5}"/>
    <dgm:cxn modelId="{8C7AA320-39A8-40BE-B966-57B2F182D85C}" type="presOf" srcId="{079DAEFF-F95E-44DF-AFEB-144F731EDCE0}" destId="{6799D987-AA26-4688-91EB-5D7BAFE13A86}" srcOrd="0" destOrd="0" presId="urn:microsoft.com/office/officeart/2005/8/layout/vList2"/>
    <dgm:cxn modelId="{C1F49C25-3FD7-4FD5-903F-F91BF7650E03}" srcId="{079DAEFF-F95E-44DF-AFEB-144F731EDCE0}" destId="{ABF7F84B-0203-4541-9825-7D7B955304F5}" srcOrd="0" destOrd="0" parTransId="{B9266600-EB0F-45F4-BF36-DF14048DEE34}" sibTransId="{CBD42D49-4967-40CD-97C5-CC2E12DAF919}"/>
    <dgm:cxn modelId="{34355E29-DC4F-4370-A2DD-1F5E3051D36A}" srcId="{0DD5EAF2-A3A5-439C-B1A6-61B57C44BA89}" destId="{659CC0E3-49EC-4F81-A729-14DDA065F5AD}" srcOrd="0" destOrd="0" parTransId="{346F84EF-0769-459D-9084-9875145EF30A}" sibTransId="{80DEE495-8144-4DFA-B9C0-2E031174A71F}"/>
    <dgm:cxn modelId="{8F6D4B4E-D4F4-456E-92EA-66E0FAA27CA3}" type="presOf" srcId="{0DD5EAF2-A3A5-439C-B1A6-61B57C44BA89}" destId="{9ED03924-0386-4236-B51D-292259159351}" srcOrd="0" destOrd="0" presId="urn:microsoft.com/office/officeart/2005/8/layout/vList2"/>
    <dgm:cxn modelId="{3FE3427D-2491-44CC-AD70-A503B59D7596}" type="presOf" srcId="{F41A4AC7-2D03-4472-A70A-AEDB038D8FFE}" destId="{40607526-3A2D-48BC-A1AB-777BB5FF2614}" srcOrd="0" destOrd="0" presId="urn:microsoft.com/office/officeart/2005/8/layout/vList2"/>
    <dgm:cxn modelId="{363726A9-D46F-4678-BA52-A5A37A2850DC}" type="presOf" srcId="{ABF7F84B-0203-4541-9825-7D7B955304F5}" destId="{ED06E4B1-A77E-4390-A077-8EDB6E1F198E}" srcOrd="0" destOrd="0" presId="urn:microsoft.com/office/officeart/2005/8/layout/vList2"/>
    <dgm:cxn modelId="{A814A5B1-B6C8-427E-B7EB-70C0E719A762}" srcId="{EE3D0CE4-1A29-427B-A8ED-5C3918F2BF33}" destId="{F41A4AC7-2D03-4472-A70A-AEDB038D8FFE}" srcOrd="2" destOrd="0" parTransId="{D94413E9-8B44-44CA-AE57-F3D8A844323C}" sibTransId="{475CAFA7-EDE9-4530-8292-6A184D2436DA}"/>
    <dgm:cxn modelId="{76D902B3-544F-4598-A86A-2D1288630C5B}" type="presOf" srcId="{EE3D0CE4-1A29-427B-A8ED-5C3918F2BF33}" destId="{55781B55-9565-4A1D-A7A5-9F019EA37446}" srcOrd="0" destOrd="0" presId="urn:microsoft.com/office/officeart/2005/8/layout/vList2"/>
    <dgm:cxn modelId="{C7AB80FF-A927-4AE7-ABFA-587D2D7AA955}" srcId="{EE3D0CE4-1A29-427B-A8ED-5C3918F2BF33}" destId="{0DD5EAF2-A3A5-439C-B1A6-61B57C44BA89}" srcOrd="0" destOrd="0" parTransId="{74441CC2-5137-4C01-8158-B004A1A6599B}" sibTransId="{10298CDD-44E7-4B07-8007-4F8861C3340D}"/>
    <dgm:cxn modelId="{FD1F1A84-2F4D-404F-AFE9-00F198138F91}" type="presParOf" srcId="{55781B55-9565-4A1D-A7A5-9F019EA37446}" destId="{9ED03924-0386-4236-B51D-292259159351}" srcOrd="0" destOrd="0" presId="urn:microsoft.com/office/officeart/2005/8/layout/vList2"/>
    <dgm:cxn modelId="{4A3EC868-43F7-4749-B4AA-D4FB18A7300C}" type="presParOf" srcId="{55781B55-9565-4A1D-A7A5-9F019EA37446}" destId="{FD842734-929C-4CC2-ACA6-1A1507035BA8}" srcOrd="1" destOrd="0" presId="urn:microsoft.com/office/officeart/2005/8/layout/vList2"/>
    <dgm:cxn modelId="{70A7FA1E-65A2-431F-AD1F-1AD659506C85}" type="presParOf" srcId="{55781B55-9565-4A1D-A7A5-9F019EA37446}" destId="{6799D987-AA26-4688-91EB-5D7BAFE13A86}" srcOrd="2" destOrd="0" presId="urn:microsoft.com/office/officeart/2005/8/layout/vList2"/>
    <dgm:cxn modelId="{28A436F1-EB52-40E2-A1F2-592B76EB1DD6}" type="presParOf" srcId="{55781B55-9565-4A1D-A7A5-9F019EA37446}" destId="{ED06E4B1-A77E-4390-A077-8EDB6E1F198E}" srcOrd="3" destOrd="0" presId="urn:microsoft.com/office/officeart/2005/8/layout/vList2"/>
    <dgm:cxn modelId="{28DD65EF-CA7B-4EAE-B15F-55B4284DECFE}" type="presParOf" srcId="{55781B55-9565-4A1D-A7A5-9F019EA37446}" destId="{40607526-3A2D-48BC-A1AB-777BB5FF2614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636032CC-4783-4210-B3C9-9C43FEEFD721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IN"/>
        </a:p>
      </dgm:t>
    </dgm:pt>
    <dgm:pt modelId="{E69D25DA-9CFD-487B-AA7E-E5E1E82D3856}">
      <dgm:prSet/>
      <dgm:spPr/>
      <dgm:t>
        <a:bodyPr/>
        <a:lstStyle/>
        <a:p>
          <a:r>
            <a:rPr lang="en-IN" dirty="0">
              <a:solidFill>
                <a:schemeClr val="tx1"/>
              </a:solidFill>
            </a:rPr>
            <a:t>When </a:t>
          </a:r>
          <a:r>
            <a:rPr lang="en-IN" b="1" dirty="0">
              <a:solidFill>
                <a:schemeClr val="tx1"/>
              </a:solidFill>
            </a:rPr>
            <a:t>some traces and tracks are left </a:t>
          </a:r>
          <a:r>
            <a:rPr lang="en-IN" dirty="0">
              <a:solidFill>
                <a:schemeClr val="tx1"/>
              </a:solidFill>
            </a:rPr>
            <a:t>or </a:t>
          </a:r>
          <a:r>
            <a:rPr lang="en-IN" b="1" dirty="0">
              <a:solidFill>
                <a:schemeClr val="tx1"/>
              </a:solidFill>
            </a:rPr>
            <a:t>"footprints" of ourselves </a:t>
          </a:r>
          <a:r>
            <a:rPr lang="en-IN" dirty="0">
              <a:solidFill>
                <a:schemeClr val="tx1"/>
              </a:solidFill>
            </a:rPr>
            <a:t>while using some internet services</a:t>
          </a:r>
        </a:p>
      </dgm:t>
    </dgm:pt>
    <dgm:pt modelId="{C0354243-07B8-4CCB-B850-9CE56BAC29A6}" type="parTrans" cxnId="{351467D1-B37F-4F05-9AE4-9E4E20A91907}">
      <dgm:prSet/>
      <dgm:spPr/>
      <dgm:t>
        <a:bodyPr/>
        <a:lstStyle/>
        <a:p>
          <a:endParaRPr lang="en-IN"/>
        </a:p>
      </dgm:t>
    </dgm:pt>
    <dgm:pt modelId="{09CB57DA-ABA0-4CDE-94F6-C12087FA1987}" type="sibTrans" cxnId="{351467D1-B37F-4F05-9AE4-9E4E20A91907}">
      <dgm:prSet/>
      <dgm:spPr/>
      <dgm:t>
        <a:bodyPr/>
        <a:lstStyle/>
        <a:p>
          <a:endParaRPr lang="en-IN"/>
        </a:p>
      </dgm:t>
    </dgm:pt>
    <dgm:pt modelId="{71D28AFA-D823-4999-AC55-3AFE24400095}">
      <dgm:prSet/>
      <dgm:spPr/>
      <dgm:t>
        <a:bodyPr/>
        <a:lstStyle/>
        <a:p>
          <a:r>
            <a:rPr lang="en-IN" dirty="0">
              <a:solidFill>
                <a:schemeClr val="tx1"/>
              </a:solidFill>
            </a:rPr>
            <a:t>Can be transmitted online, such as forum registration, e-mails , uploading videos or digital images etc.</a:t>
          </a:r>
        </a:p>
      </dgm:t>
    </dgm:pt>
    <dgm:pt modelId="{07775805-94AB-4657-81FB-E8CD795D2CCD}" type="parTrans" cxnId="{3728949B-4C65-4188-87F6-1D6EF1327522}">
      <dgm:prSet/>
      <dgm:spPr/>
      <dgm:t>
        <a:bodyPr/>
        <a:lstStyle/>
        <a:p>
          <a:endParaRPr lang="en-IN"/>
        </a:p>
      </dgm:t>
    </dgm:pt>
    <dgm:pt modelId="{D75B5B9A-8123-4E3B-98BF-567DEDD104E9}" type="sibTrans" cxnId="{3728949B-4C65-4188-87F6-1D6EF1327522}">
      <dgm:prSet/>
      <dgm:spPr/>
      <dgm:t>
        <a:bodyPr/>
        <a:lstStyle/>
        <a:p>
          <a:endParaRPr lang="en-IN"/>
        </a:p>
      </dgm:t>
    </dgm:pt>
    <dgm:pt modelId="{C7FC79C8-2F7A-468C-A623-E0DDEAD1C1DB}" type="pres">
      <dgm:prSet presAssocID="{636032CC-4783-4210-B3C9-9C43FEEFD721}" presName="linear" presStyleCnt="0">
        <dgm:presLayoutVars>
          <dgm:animLvl val="lvl"/>
          <dgm:resizeHandles val="exact"/>
        </dgm:presLayoutVars>
      </dgm:prSet>
      <dgm:spPr/>
    </dgm:pt>
    <dgm:pt modelId="{41419666-6321-4054-B28B-F66AB766AF5B}" type="pres">
      <dgm:prSet presAssocID="{E69D25DA-9CFD-487B-AA7E-E5E1E82D3856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03D260FC-716D-47E9-8A4B-1D2E823B280A}" type="pres">
      <dgm:prSet presAssocID="{09CB57DA-ABA0-4CDE-94F6-C12087FA1987}" presName="spacer" presStyleCnt="0"/>
      <dgm:spPr/>
    </dgm:pt>
    <dgm:pt modelId="{887B6EE8-ECFC-492E-8106-D323C48DDB54}" type="pres">
      <dgm:prSet presAssocID="{71D28AFA-D823-4999-AC55-3AFE24400095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1C724732-1532-4F23-9779-30462DCD589D}" type="presOf" srcId="{636032CC-4783-4210-B3C9-9C43FEEFD721}" destId="{C7FC79C8-2F7A-468C-A623-E0DDEAD1C1DB}" srcOrd="0" destOrd="0" presId="urn:microsoft.com/office/officeart/2005/8/layout/vList2"/>
    <dgm:cxn modelId="{C931BE8D-E5DD-4615-B9CB-4490661499B7}" type="presOf" srcId="{E69D25DA-9CFD-487B-AA7E-E5E1E82D3856}" destId="{41419666-6321-4054-B28B-F66AB766AF5B}" srcOrd="0" destOrd="0" presId="urn:microsoft.com/office/officeart/2005/8/layout/vList2"/>
    <dgm:cxn modelId="{3728949B-4C65-4188-87F6-1D6EF1327522}" srcId="{636032CC-4783-4210-B3C9-9C43FEEFD721}" destId="{71D28AFA-D823-4999-AC55-3AFE24400095}" srcOrd="1" destOrd="0" parTransId="{07775805-94AB-4657-81FB-E8CD795D2CCD}" sibTransId="{D75B5B9A-8123-4E3B-98BF-567DEDD104E9}"/>
    <dgm:cxn modelId="{28113CA2-3F66-41BD-911A-8100838AB020}" type="presOf" srcId="{71D28AFA-D823-4999-AC55-3AFE24400095}" destId="{887B6EE8-ECFC-492E-8106-D323C48DDB54}" srcOrd="0" destOrd="0" presId="urn:microsoft.com/office/officeart/2005/8/layout/vList2"/>
    <dgm:cxn modelId="{351467D1-B37F-4F05-9AE4-9E4E20A91907}" srcId="{636032CC-4783-4210-B3C9-9C43FEEFD721}" destId="{E69D25DA-9CFD-487B-AA7E-E5E1E82D3856}" srcOrd="0" destOrd="0" parTransId="{C0354243-07B8-4CCB-B850-9CE56BAC29A6}" sibTransId="{09CB57DA-ABA0-4CDE-94F6-C12087FA1987}"/>
    <dgm:cxn modelId="{BD6B9F28-5610-4085-B681-A8B75CC4BC82}" type="presParOf" srcId="{C7FC79C8-2F7A-468C-A623-E0DDEAD1C1DB}" destId="{41419666-6321-4054-B28B-F66AB766AF5B}" srcOrd="0" destOrd="0" presId="urn:microsoft.com/office/officeart/2005/8/layout/vList2"/>
    <dgm:cxn modelId="{38383BDA-19FF-41D9-B07B-85267E0697FC}" type="presParOf" srcId="{C7FC79C8-2F7A-468C-A623-E0DDEAD1C1DB}" destId="{03D260FC-716D-47E9-8A4B-1D2E823B280A}" srcOrd="1" destOrd="0" presId="urn:microsoft.com/office/officeart/2005/8/layout/vList2"/>
    <dgm:cxn modelId="{0F3BAC84-F028-47F9-87C7-B2738B8977CA}" type="presParOf" srcId="{C7FC79C8-2F7A-468C-A623-E0DDEAD1C1DB}" destId="{887B6EE8-ECFC-492E-8106-D323C48DDB54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930EA2-A1E7-4201-B76E-EEEE000585A8}">
      <dsp:nvSpPr>
        <dsp:cNvPr id="0" name=""/>
        <dsp:cNvSpPr/>
      </dsp:nvSpPr>
      <dsp:spPr>
        <a:xfrm>
          <a:off x="-5765567" y="-882466"/>
          <a:ext cx="6864154" cy="6864154"/>
        </a:xfrm>
        <a:prstGeom prst="blockArc">
          <a:avLst>
            <a:gd name="adj1" fmla="val 18900000"/>
            <a:gd name="adj2" fmla="val 2700000"/>
            <a:gd name="adj3" fmla="val 315"/>
          </a:avLst>
        </a:pr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2446082-909D-4935-9847-9A1031D13333}">
      <dsp:nvSpPr>
        <dsp:cNvPr id="0" name=""/>
        <dsp:cNvSpPr/>
      </dsp:nvSpPr>
      <dsp:spPr>
        <a:xfrm>
          <a:off x="575044" y="392028"/>
          <a:ext cx="11012016" cy="784464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2669" tIns="58420" rIns="58420" bIns="5842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/>
            <a:t>Google is an Attacker's Ally</a:t>
          </a:r>
          <a:endParaRPr lang="en-IN" sz="2300" kern="1200"/>
        </a:p>
      </dsp:txBody>
      <dsp:txXfrm>
        <a:off x="575044" y="392028"/>
        <a:ext cx="11012016" cy="784464"/>
      </dsp:txXfrm>
    </dsp:sp>
    <dsp:sp modelId="{128AEDCF-B5DE-447E-82D0-AD4C6A8C6CF4}">
      <dsp:nvSpPr>
        <dsp:cNvPr id="0" name=""/>
        <dsp:cNvSpPr/>
      </dsp:nvSpPr>
      <dsp:spPr>
        <a:xfrm>
          <a:off x="84754" y="293970"/>
          <a:ext cx="980580" cy="98058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65551EC-3532-4581-ABD5-397665B5E401}">
      <dsp:nvSpPr>
        <dsp:cNvPr id="0" name=""/>
        <dsp:cNvSpPr/>
      </dsp:nvSpPr>
      <dsp:spPr>
        <a:xfrm>
          <a:off x="1024795" y="1568928"/>
          <a:ext cx="10562265" cy="784464"/>
        </a:xfrm>
        <a:prstGeom prst="rect">
          <a:avLst/>
        </a:prstGeom>
        <a:solidFill>
          <a:schemeClr val="accent3">
            <a:hueOff val="903533"/>
            <a:satOff val="33333"/>
            <a:lumOff val="-49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2669" tIns="58420" rIns="58420" bIns="5842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Lot of information freely available via Internet on public platform</a:t>
          </a:r>
          <a:endParaRPr lang="en-IN" sz="2300" kern="1200" dirty="0"/>
        </a:p>
      </dsp:txBody>
      <dsp:txXfrm>
        <a:off x="1024795" y="1568928"/>
        <a:ext cx="10562265" cy="784464"/>
      </dsp:txXfrm>
    </dsp:sp>
    <dsp:sp modelId="{0C40EEBA-0188-4357-AFD7-C15D9BF92E02}">
      <dsp:nvSpPr>
        <dsp:cNvPr id="0" name=""/>
        <dsp:cNvSpPr/>
      </dsp:nvSpPr>
      <dsp:spPr>
        <a:xfrm>
          <a:off x="534505" y="1470870"/>
          <a:ext cx="980580" cy="98058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903533"/>
              <a:satOff val="33333"/>
              <a:lumOff val="-490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2B3E74E-3AF9-4FB8-A583-FA2AAF12C32E}">
      <dsp:nvSpPr>
        <dsp:cNvPr id="0" name=""/>
        <dsp:cNvSpPr/>
      </dsp:nvSpPr>
      <dsp:spPr>
        <a:xfrm>
          <a:off x="1024795" y="2745829"/>
          <a:ext cx="10562265" cy="784464"/>
        </a:xfrm>
        <a:prstGeom prst="rect">
          <a:avLst/>
        </a:prstGeom>
        <a:solidFill>
          <a:schemeClr val="accent3">
            <a:hueOff val="1807066"/>
            <a:satOff val="66667"/>
            <a:lumOff val="-980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2669" tIns="58420" rIns="58420" bIns="5842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Personal information on company website or a social media site, that give hints to user account password. </a:t>
          </a:r>
          <a:endParaRPr lang="en-IN" sz="2300" kern="1200" dirty="0"/>
        </a:p>
      </dsp:txBody>
      <dsp:txXfrm>
        <a:off x="1024795" y="2745829"/>
        <a:ext cx="10562265" cy="784464"/>
      </dsp:txXfrm>
    </dsp:sp>
    <dsp:sp modelId="{5ACFDAF2-618F-4486-92F6-9FA4AEAAC7A6}">
      <dsp:nvSpPr>
        <dsp:cNvPr id="0" name=""/>
        <dsp:cNvSpPr/>
      </dsp:nvSpPr>
      <dsp:spPr>
        <a:xfrm>
          <a:off x="534505" y="2647771"/>
          <a:ext cx="980580" cy="98058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1807066"/>
              <a:satOff val="66667"/>
              <a:lumOff val="-980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67F4C95-0196-4BCA-8BF7-13CBF5F81685}">
      <dsp:nvSpPr>
        <dsp:cNvPr id="0" name=""/>
        <dsp:cNvSpPr/>
      </dsp:nvSpPr>
      <dsp:spPr>
        <a:xfrm>
          <a:off x="575044" y="3922729"/>
          <a:ext cx="11012016" cy="784464"/>
        </a:xfrm>
        <a:prstGeom prst="rect">
          <a:avLst/>
        </a:prstGeom>
        <a:solidFill>
          <a:schemeClr val="accent3">
            <a:hueOff val="2710599"/>
            <a:satOff val="100000"/>
            <a:lumOff val="-147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22669" tIns="58420" rIns="58420" bIns="5842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Names can be entered in a search engine to reveal home addresses and telephone numbers.</a:t>
          </a:r>
          <a:endParaRPr lang="en-IN" sz="2300" kern="1200" dirty="0"/>
        </a:p>
      </dsp:txBody>
      <dsp:txXfrm>
        <a:off x="575044" y="3922729"/>
        <a:ext cx="11012016" cy="784464"/>
      </dsp:txXfrm>
    </dsp:sp>
    <dsp:sp modelId="{C44C3CBF-6E7B-4729-8433-FDC31A7A23E0}">
      <dsp:nvSpPr>
        <dsp:cNvPr id="0" name=""/>
        <dsp:cNvSpPr/>
      </dsp:nvSpPr>
      <dsp:spPr>
        <a:xfrm>
          <a:off x="84754" y="3824671"/>
          <a:ext cx="980580" cy="98058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2710599"/>
              <a:satOff val="100000"/>
              <a:lumOff val="-1470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98DB81-A818-4AB3-A188-A224BF06F7AB}">
      <dsp:nvSpPr>
        <dsp:cNvPr id="0" name=""/>
        <dsp:cNvSpPr/>
      </dsp:nvSpPr>
      <dsp:spPr>
        <a:xfrm>
          <a:off x="6218" y="2276113"/>
          <a:ext cx="3733300" cy="60442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b="1" kern="1200" dirty="0">
              <a:solidFill>
                <a:schemeClr val="tx1"/>
              </a:solidFill>
            </a:rPr>
            <a:t>Human Specific -</a:t>
          </a:r>
          <a:endParaRPr lang="en-IN" sz="2000" kern="1200" dirty="0">
            <a:solidFill>
              <a:schemeClr val="tx1"/>
            </a:solidFill>
          </a:endParaRPr>
        </a:p>
      </dsp:txBody>
      <dsp:txXfrm>
        <a:off x="23921" y="2293816"/>
        <a:ext cx="3697894" cy="569022"/>
      </dsp:txXfrm>
    </dsp:sp>
    <dsp:sp modelId="{B2B1B157-4476-4E81-8A83-97772E08159C}">
      <dsp:nvSpPr>
        <dsp:cNvPr id="0" name=""/>
        <dsp:cNvSpPr/>
      </dsp:nvSpPr>
      <dsp:spPr>
        <a:xfrm rot="16878380">
          <a:off x="3163538" y="1869489"/>
          <a:ext cx="1432884" cy="12599"/>
        </a:xfrm>
        <a:custGeom>
          <a:avLst/>
          <a:gdLst/>
          <a:ahLst/>
          <a:cxnLst/>
          <a:rect l="0" t="0" r="0" b="0"/>
          <a:pathLst>
            <a:path>
              <a:moveTo>
                <a:pt x="0" y="6299"/>
              </a:moveTo>
              <a:lnTo>
                <a:pt x="1432884" y="6299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500" kern="1200"/>
        </a:p>
      </dsp:txBody>
      <dsp:txXfrm>
        <a:off x="3844159" y="1839967"/>
        <a:ext cx="71644" cy="71644"/>
      </dsp:txXfrm>
    </dsp:sp>
    <dsp:sp modelId="{A9999678-19A6-423D-AF97-25ADF4262390}">
      <dsp:nvSpPr>
        <dsp:cNvPr id="0" name=""/>
        <dsp:cNvSpPr/>
      </dsp:nvSpPr>
      <dsp:spPr>
        <a:xfrm>
          <a:off x="4020443" y="997673"/>
          <a:ext cx="3733300" cy="351154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>
              <a:solidFill>
                <a:schemeClr val="tx1"/>
              </a:solidFill>
            </a:rPr>
            <a:t>Networking Websites</a:t>
          </a:r>
        </a:p>
      </dsp:txBody>
      <dsp:txXfrm>
        <a:off x="4030728" y="1007958"/>
        <a:ext cx="3712730" cy="330584"/>
      </dsp:txXfrm>
    </dsp:sp>
    <dsp:sp modelId="{00BB32A3-BB9B-47B0-BE4B-CED34698238A}">
      <dsp:nvSpPr>
        <dsp:cNvPr id="0" name=""/>
        <dsp:cNvSpPr/>
      </dsp:nvSpPr>
      <dsp:spPr>
        <a:xfrm rot="18605279">
          <a:off x="7676084" y="1000076"/>
          <a:ext cx="436241" cy="12599"/>
        </a:xfrm>
        <a:custGeom>
          <a:avLst/>
          <a:gdLst/>
          <a:ahLst/>
          <a:cxnLst/>
          <a:rect l="0" t="0" r="0" b="0"/>
          <a:pathLst>
            <a:path>
              <a:moveTo>
                <a:pt x="0" y="6299"/>
              </a:moveTo>
              <a:lnTo>
                <a:pt x="436241" y="6299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500" kern="1200"/>
        </a:p>
      </dsp:txBody>
      <dsp:txXfrm>
        <a:off x="7883299" y="995470"/>
        <a:ext cx="21812" cy="21812"/>
      </dsp:txXfrm>
    </dsp:sp>
    <dsp:sp modelId="{B91B3487-B3E0-4721-B1DA-8AD7EA5F8E66}">
      <dsp:nvSpPr>
        <dsp:cNvPr id="0" name=""/>
        <dsp:cNvSpPr/>
      </dsp:nvSpPr>
      <dsp:spPr>
        <a:xfrm>
          <a:off x="8034667" y="532088"/>
          <a:ext cx="3733300" cy="614826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 err="1">
              <a:solidFill>
                <a:schemeClr val="tx1"/>
              </a:solidFill>
            </a:rPr>
            <a:t>Linkedin</a:t>
          </a:r>
          <a:endParaRPr lang="en-IN" sz="2000" kern="1200" dirty="0">
            <a:solidFill>
              <a:schemeClr val="tx1"/>
            </a:solidFill>
          </a:endParaRPr>
        </a:p>
      </dsp:txBody>
      <dsp:txXfrm>
        <a:off x="8052675" y="550096"/>
        <a:ext cx="3697284" cy="578810"/>
      </dsp:txXfrm>
    </dsp:sp>
    <dsp:sp modelId="{2DBE5F84-E834-42F7-BE88-590160B5E584}">
      <dsp:nvSpPr>
        <dsp:cNvPr id="0" name=""/>
        <dsp:cNvSpPr/>
      </dsp:nvSpPr>
      <dsp:spPr>
        <a:xfrm rot="2994721">
          <a:off x="7676084" y="1333826"/>
          <a:ext cx="436241" cy="12599"/>
        </a:xfrm>
        <a:custGeom>
          <a:avLst/>
          <a:gdLst/>
          <a:ahLst/>
          <a:cxnLst/>
          <a:rect l="0" t="0" r="0" b="0"/>
          <a:pathLst>
            <a:path>
              <a:moveTo>
                <a:pt x="0" y="6299"/>
              </a:moveTo>
              <a:lnTo>
                <a:pt x="436241" y="6299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500" kern="1200"/>
        </a:p>
      </dsp:txBody>
      <dsp:txXfrm>
        <a:off x="7883299" y="1329220"/>
        <a:ext cx="21812" cy="21812"/>
      </dsp:txXfrm>
    </dsp:sp>
    <dsp:sp modelId="{226025E3-5D0C-4A57-9C86-C29986CB2E96}">
      <dsp:nvSpPr>
        <dsp:cNvPr id="0" name=""/>
        <dsp:cNvSpPr/>
      </dsp:nvSpPr>
      <dsp:spPr>
        <a:xfrm>
          <a:off x="8034667" y="1199587"/>
          <a:ext cx="3733300" cy="614826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>
              <a:solidFill>
                <a:schemeClr val="tx1"/>
              </a:solidFill>
            </a:rPr>
            <a:t>Job Portals</a:t>
          </a:r>
        </a:p>
      </dsp:txBody>
      <dsp:txXfrm>
        <a:off x="8052675" y="1217595"/>
        <a:ext cx="3697284" cy="578810"/>
      </dsp:txXfrm>
    </dsp:sp>
    <dsp:sp modelId="{87E06F25-E2AF-4E5C-9F89-ED95A8C19C69}">
      <dsp:nvSpPr>
        <dsp:cNvPr id="0" name=""/>
        <dsp:cNvSpPr/>
      </dsp:nvSpPr>
      <dsp:spPr>
        <a:xfrm rot="3888949">
          <a:off x="3549894" y="2870738"/>
          <a:ext cx="660174" cy="12599"/>
        </a:xfrm>
        <a:custGeom>
          <a:avLst/>
          <a:gdLst/>
          <a:ahLst/>
          <a:cxnLst/>
          <a:rect l="0" t="0" r="0" b="0"/>
          <a:pathLst>
            <a:path>
              <a:moveTo>
                <a:pt x="0" y="6299"/>
              </a:moveTo>
              <a:lnTo>
                <a:pt x="660174" y="6299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500" kern="1200"/>
        </a:p>
      </dsp:txBody>
      <dsp:txXfrm>
        <a:off x="3863476" y="2860534"/>
        <a:ext cx="33008" cy="33008"/>
      </dsp:txXfrm>
    </dsp:sp>
    <dsp:sp modelId="{138E7EF0-3241-4730-9B55-885645F947BA}">
      <dsp:nvSpPr>
        <dsp:cNvPr id="0" name=""/>
        <dsp:cNvSpPr/>
      </dsp:nvSpPr>
      <dsp:spPr>
        <a:xfrm>
          <a:off x="4020443" y="3000172"/>
          <a:ext cx="3733300" cy="351154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>
              <a:solidFill>
                <a:schemeClr val="tx1"/>
              </a:solidFill>
            </a:rPr>
            <a:t>Social Networking Websites</a:t>
          </a:r>
        </a:p>
      </dsp:txBody>
      <dsp:txXfrm>
        <a:off x="4030728" y="3010457"/>
        <a:ext cx="3712730" cy="330584"/>
      </dsp:txXfrm>
    </dsp:sp>
    <dsp:sp modelId="{17840399-DAD1-4021-8E9E-9F974822D11A}">
      <dsp:nvSpPr>
        <dsp:cNvPr id="0" name=""/>
        <dsp:cNvSpPr/>
      </dsp:nvSpPr>
      <dsp:spPr>
        <a:xfrm rot="17140362">
          <a:off x="7374249" y="2668824"/>
          <a:ext cx="1039912" cy="12599"/>
        </a:xfrm>
        <a:custGeom>
          <a:avLst/>
          <a:gdLst/>
          <a:ahLst/>
          <a:cxnLst/>
          <a:rect l="0" t="0" r="0" b="0"/>
          <a:pathLst>
            <a:path>
              <a:moveTo>
                <a:pt x="0" y="6299"/>
              </a:moveTo>
              <a:lnTo>
                <a:pt x="1039912" y="6299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500" kern="1200"/>
        </a:p>
      </dsp:txBody>
      <dsp:txXfrm>
        <a:off x="7868207" y="2649127"/>
        <a:ext cx="51995" cy="51995"/>
      </dsp:txXfrm>
    </dsp:sp>
    <dsp:sp modelId="{2F801FCC-7C71-4C15-ACC2-6A8E1C2AA04D}">
      <dsp:nvSpPr>
        <dsp:cNvPr id="0" name=""/>
        <dsp:cNvSpPr/>
      </dsp:nvSpPr>
      <dsp:spPr>
        <a:xfrm>
          <a:off x="8034667" y="1867087"/>
          <a:ext cx="3733300" cy="614826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>
              <a:solidFill>
                <a:schemeClr val="tx1"/>
              </a:solidFill>
            </a:rPr>
            <a:t>Twitter</a:t>
          </a:r>
        </a:p>
      </dsp:txBody>
      <dsp:txXfrm>
        <a:off x="8052675" y="1885095"/>
        <a:ext cx="3697284" cy="578810"/>
      </dsp:txXfrm>
    </dsp:sp>
    <dsp:sp modelId="{5CD97FA7-D68E-45D2-B2D1-0A5603D42445}">
      <dsp:nvSpPr>
        <dsp:cNvPr id="0" name=""/>
        <dsp:cNvSpPr/>
      </dsp:nvSpPr>
      <dsp:spPr>
        <a:xfrm rot="18605279">
          <a:off x="7676084" y="3002574"/>
          <a:ext cx="436241" cy="12599"/>
        </a:xfrm>
        <a:custGeom>
          <a:avLst/>
          <a:gdLst/>
          <a:ahLst/>
          <a:cxnLst/>
          <a:rect l="0" t="0" r="0" b="0"/>
          <a:pathLst>
            <a:path>
              <a:moveTo>
                <a:pt x="0" y="6299"/>
              </a:moveTo>
              <a:lnTo>
                <a:pt x="436241" y="6299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500" kern="1200"/>
        </a:p>
      </dsp:txBody>
      <dsp:txXfrm>
        <a:off x="7883299" y="2997968"/>
        <a:ext cx="21812" cy="21812"/>
      </dsp:txXfrm>
    </dsp:sp>
    <dsp:sp modelId="{37B08A40-F777-482E-8818-267CE40186F9}">
      <dsp:nvSpPr>
        <dsp:cNvPr id="0" name=""/>
        <dsp:cNvSpPr/>
      </dsp:nvSpPr>
      <dsp:spPr>
        <a:xfrm>
          <a:off x="8034667" y="2534586"/>
          <a:ext cx="3733300" cy="614826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>
              <a:solidFill>
                <a:schemeClr val="tx1"/>
              </a:solidFill>
            </a:rPr>
            <a:t>Facebook</a:t>
          </a:r>
        </a:p>
      </dsp:txBody>
      <dsp:txXfrm>
        <a:off x="8052675" y="2552594"/>
        <a:ext cx="3697284" cy="578810"/>
      </dsp:txXfrm>
    </dsp:sp>
    <dsp:sp modelId="{E0D9EE35-73AB-474E-8A52-75BE0F7163FD}">
      <dsp:nvSpPr>
        <dsp:cNvPr id="0" name=""/>
        <dsp:cNvSpPr/>
      </dsp:nvSpPr>
      <dsp:spPr>
        <a:xfrm rot="2994721">
          <a:off x="7676084" y="3336324"/>
          <a:ext cx="436241" cy="12599"/>
        </a:xfrm>
        <a:custGeom>
          <a:avLst/>
          <a:gdLst/>
          <a:ahLst/>
          <a:cxnLst/>
          <a:rect l="0" t="0" r="0" b="0"/>
          <a:pathLst>
            <a:path>
              <a:moveTo>
                <a:pt x="0" y="6299"/>
              </a:moveTo>
              <a:lnTo>
                <a:pt x="436241" y="6299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500" kern="1200"/>
        </a:p>
      </dsp:txBody>
      <dsp:txXfrm>
        <a:off x="7883299" y="3331718"/>
        <a:ext cx="21812" cy="21812"/>
      </dsp:txXfrm>
    </dsp:sp>
    <dsp:sp modelId="{6DDA1F4E-7148-405A-840E-FA653BB1B391}">
      <dsp:nvSpPr>
        <dsp:cNvPr id="0" name=""/>
        <dsp:cNvSpPr/>
      </dsp:nvSpPr>
      <dsp:spPr>
        <a:xfrm>
          <a:off x="8034667" y="3202085"/>
          <a:ext cx="3733300" cy="614826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>
              <a:solidFill>
                <a:schemeClr val="tx1"/>
              </a:solidFill>
            </a:rPr>
            <a:t>Dating Websites</a:t>
          </a:r>
        </a:p>
      </dsp:txBody>
      <dsp:txXfrm>
        <a:off x="8052675" y="3220093"/>
        <a:ext cx="3697284" cy="578810"/>
      </dsp:txXfrm>
    </dsp:sp>
    <dsp:sp modelId="{5030984E-D2B0-445B-B6B2-27A1963ACEEB}">
      <dsp:nvSpPr>
        <dsp:cNvPr id="0" name=""/>
        <dsp:cNvSpPr/>
      </dsp:nvSpPr>
      <dsp:spPr>
        <a:xfrm rot="4459638">
          <a:off x="7374249" y="3670073"/>
          <a:ext cx="1039912" cy="12599"/>
        </a:xfrm>
        <a:custGeom>
          <a:avLst/>
          <a:gdLst/>
          <a:ahLst/>
          <a:cxnLst/>
          <a:rect l="0" t="0" r="0" b="0"/>
          <a:pathLst>
            <a:path>
              <a:moveTo>
                <a:pt x="0" y="6299"/>
              </a:moveTo>
              <a:lnTo>
                <a:pt x="1039912" y="6299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500" kern="1200"/>
        </a:p>
      </dsp:txBody>
      <dsp:txXfrm>
        <a:off x="7868207" y="3650376"/>
        <a:ext cx="51995" cy="51995"/>
      </dsp:txXfrm>
    </dsp:sp>
    <dsp:sp modelId="{FCEDDF1F-B42C-49B9-BFCB-E360BC2073BC}">
      <dsp:nvSpPr>
        <dsp:cNvPr id="0" name=""/>
        <dsp:cNvSpPr/>
      </dsp:nvSpPr>
      <dsp:spPr>
        <a:xfrm>
          <a:off x="8034667" y="3869585"/>
          <a:ext cx="3733300" cy="614826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>
              <a:solidFill>
                <a:schemeClr val="tx1"/>
              </a:solidFill>
            </a:rPr>
            <a:t>Matrimonial Websites</a:t>
          </a:r>
        </a:p>
      </dsp:txBody>
      <dsp:txXfrm>
        <a:off x="8052675" y="3887593"/>
        <a:ext cx="3697284" cy="578810"/>
      </dsp:txXfrm>
    </dsp:sp>
    <dsp:sp modelId="{1A036098-2ABB-43CC-A3BF-456CC4B95450}">
      <dsp:nvSpPr>
        <dsp:cNvPr id="0" name=""/>
        <dsp:cNvSpPr/>
      </dsp:nvSpPr>
      <dsp:spPr>
        <a:xfrm rot="4459638">
          <a:off x="3360025" y="3072652"/>
          <a:ext cx="1039912" cy="12599"/>
        </a:xfrm>
        <a:custGeom>
          <a:avLst/>
          <a:gdLst/>
          <a:ahLst/>
          <a:cxnLst/>
          <a:rect l="0" t="0" r="0" b="0"/>
          <a:pathLst>
            <a:path>
              <a:moveTo>
                <a:pt x="0" y="6299"/>
              </a:moveTo>
              <a:lnTo>
                <a:pt x="1039912" y="6299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500" kern="1200"/>
        </a:p>
      </dsp:txBody>
      <dsp:txXfrm>
        <a:off x="3853983" y="3052954"/>
        <a:ext cx="51995" cy="51995"/>
      </dsp:txXfrm>
    </dsp:sp>
    <dsp:sp modelId="{C3CA0E7C-3B94-4CA7-897B-4D07D3A079CB}">
      <dsp:nvSpPr>
        <dsp:cNvPr id="0" name=""/>
        <dsp:cNvSpPr/>
      </dsp:nvSpPr>
      <dsp:spPr>
        <a:xfrm>
          <a:off x="4020443" y="3403999"/>
          <a:ext cx="3733300" cy="351154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>
              <a:solidFill>
                <a:schemeClr val="tx1"/>
              </a:solidFill>
            </a:rPr>
            <a:t>Fake Surveys</a:t>
          </a:r>
        </a:p>
      </dsp:txBody>
      <dsp:txXfrm>
        <a:off x="4030728" y="3414284"/>
        <a:ext cx="3712730" cy="330584"/>
      </dsp:txXfrm>
    </dsp:sp>
    <dsp:sp modelId="{4ED202E6-69B9-4037-8E2F-1474157ADDE5}">
      <dsp:nvSpPr>
        <dsp:cNvPr id="0" name=""/>
        <dsp:cNvSpPr/>
      </dsp:nvSpPr>
      <dsp:spPr>
        <a:xfrm rot="4721620">
          <a:off x="3163538" y="3274566"/>
          <a:ext cx="1432884" cy="12599"/>
        </a:xfrm>
        <a:custGeom>
          <a:avLst/>
          <a:gdLst/>
          <a:ahLst/>
          <a:cxnLst/>
          <a:rect l="0" t="0" r="0" b="0"/>
          <a:pathLst>
            <a:path>
              <a:moveTo>
                <a:pt x="0" y="6299"/>
              </a:moveTo>
              <a:lnTo>
                <a:pt x="1432884" y="6299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500" kern="1200"/>
        </a:p>
      </dsp:txBody>
      <dsp:txXfrm>
        <a:off x="3844159" y="3245044"/>
        <a:ext cx="71644" cy="71644"/>
      </dsp:txXfrm>
    </dsp:sp>
    <dsp:sp modelId="{277D72A6-90D2-4429-90E9-6953844F5326}">
      <dsp:nvSpPr>
        <dsp:cNvPr id="0" name=""/>
        <dsp:cNvSpPr/>
      </dsp:nvSpPr>
      <dsp:spPr>
        <a:xfrm>
          <a:off x="4020443" y="3807827"/>
          <a:ext cx="3733300" cy="351154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>
              <a:solidFill>
                <a:schemeClr val="tx1"/>
              </a:solidFill>
            </a:rPr>
            <a:t>Spy Services</a:t>
          </a:r>
        </a:p>
      </dsp:txBody>
      <dsp:txXfrm>
        <a:off x="4030728" y="3818112"/>
        <a:ext cx="3712730" cy="33058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BF64CF-A9AB-4D14-8252-E9422EAAC938}">
      <dsp:nvSpPr>
        <dsp:cNvPr id="0" name=""/>
        <dsp:cNvSpPr/>
      </dsp:nvSpPr>
      <dsp:spPr>
        <a:xfrm>
          <a:off x="5570" y="1089406"/>
          <a:ext cx="1287334" cy="115907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1" kern="1200" dirty="0">
              <a:solidFill>
                <a:schemeClr val="tx1"/>
              </a:solidFill>
            </a:rPr>
            <a:t>Social Networking Sites </a:t>
          </a:r>
          <a:endParaRPr lang="en-IN" sz="1800" kern="1200" dirty="0">
            <a:solidFill>
              <a:schemeClr val="tx1"/>
            </a:solidFill>
          </a:endParaRPr>
        </a:p>
      </dsp:txBody>
      <dsp:txXfrm>
        <a:off x="39518" y="1123354"/>
        <a:ext cx="1219438" cy="1091176"/>
      </dsp:txXfrm>
    </dsp:sp>
    <dsp:sp modelId="{7AC48B15-D0CA-4391-8764-11E69B1B3E3D}">
      <dsp:nvSpPr>
        <dsp:cNvPr id="0" name=""/>
        <dsp:cNvSpPr/>
      </dsp:nvSpPr>
      <dsp:spPr>
        <a:xfrm>
          <a:off x="134303" y="2248478"/>
          <a:ext cx="128733" cy="9852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85210"/>
              </a:lnTo>
              <a:lnTo>
                <a:pt x="128733" y="98521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19FA49B-5F79-4BF8-AB25-62B5AFD60754}">
      <dsp:nvSpPr>
        <dsp:cNvPr id="0" name=""/>
        <dsp:cNvSpPr/>
      </dsp:nvSpPr>
      <dsp:spPr>
        <a:xfrm>
          <a:off x="263037" y="2392135"/>
          <a:ext cx="1177035" cy="168310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>
              <a:solidFill>
                <a:schemeClr val="tx1"/>
              </a:solidFill>
            </a:rPr>
            <a:t>Facebook , Instagram, twitter, Gmail+, </a:t>
          </a:r>
          <a:r>
            <a:rPr lang="en-IN" sz="1800" kern="1200" dirty="0" err="1">
              <a:solidFill>
                <a:schemeClr val="tx1"/>
              </a:solidFill>
            </a:rPr>
            <a:t>linkedin</a:t>
          </a:r>
          <a:r>
            <a:rPr lang="en-IN" sz="1800" kern="1200" dirty="0">
              <a:solidFill>
                <a:schemeClr val="tx1"/>
              </a:solidFill>
            </a:rPr>
            <a:t> etc.</a:t>
          </a:r>
        </a:p>
      </dsp:txBody>
      <dsp:txXfrm>
        <a:off x="297511" y="2426609"/>
        <a:ext cx="1108087" cy="1614159"/>
      </dsp:txXfrm>
    </dsp:sp>
    <dsp:sp modelId="{852EA555-00FF-4A2F-A474-C7F88185CDF8}">
      <dsp:nvSpPr>
        <dsp:cNvPr id="0" name=""/>
        <dsp:cNvSpPr/>
      </dsp:nvSpPr>
      <dsp:spPr>
        <a:xfrm>
          <a:off x="1580217" y="1089406"/>
          <a:ext cx="1149251" cy="115907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1" kern="1200" dirty="0">
              <a:solidFill>
                <a:schemeClr val="tx1"/>
              </a:solidFill>
            </a:rPr>
            <a:t>Smart Applications </a:t>
          </a:r>
          <a:endParaRPr lang="en-IN" sz="1800" kern="1200" dirty="0">
            <a:solidFill>
              <a:schemeClr val="tx1"/>
            </a:solidFill>
          </a:endParaRPr>
        </a:p>
      </dsp:txBody>
      <dsp:txXfrm>
        <a:off x="1613877" y="1123066"/>
        <a:ext cx="1081931" cy="1091752"/>
      </dsp:txXfrm>
    </dsp:sp>
    <dsp:sp modelId="{2A586A29-3831-4349-A77A-ACDB4E350A7E}">
      <dsp:nvSpPr>
        <dsp:cNvPr id="0" name=""/>
        <dsp:cNvSpPr/>
      </dsp:nvSpPr>
      <dsp:spPr>
        <a:xfrm>
          <a:off x="1695142" y="2248478"/>
          <a:ext cx="114925" cy="115813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58132"/>
              </a:lnTo>
              <a:lnTo>
                <a:pt x="114925" y="115813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05F92B9-BDB3-438D-93B1-05B0C20A8BC1}">
      <dsp:nvSpPr>
        <dsp:cNvPr id="0" name=""/>
        <dsp:cNvSpPr/>
      </dsp:nvSpPr>
      <dsp:spPr>
        <a:xfrm>
          <a:off x="1810067" y="2392135"/>
          <a:ext cx="919401" cy="202895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 err="1">
              <a:solidFill>
                <a:schemeClr val="tx1"/>
              </a:solidFill>
            </a:rPr>
            <a:t>TRuecaller</a:t>
          </a:r>
          <a:r>
            <a:rPr lang="en-IN" sz="2000" kern="1200" dirty="0">
              <a:solidFill>
                <a:schemeClr val="tx1"/>
              </a:solidFill>
            </a:rPr>
            <a:t> , </a:t>
          </a:r>
          <a:r>
            <a:rPr lang="en-IN" sz="2000" kern="1200" dirty="0" err="1">
              <a:solidFill>
                <a:schemeClr val="tx1"/>
              </a:solidFill>
            </a:rPr>
            <a:t>Hackode</a:t>
          </a:r>
          <a:r>
            <a:rPr lang="en-IN" sz="2000" kern="1200" dirty="0">
              <a:solidFill>
                <a:schemeClr val="tx1"/>
              </a:solidFill>
            </a:rPr>
            <a:t> etc.</a:t>
          </a:r>
        </a:p>
      </dsp:txBody>
      <dsp:txXfrm>
        <a:off x="1836995" y="2419063"/>
        <a:ext cx="865545" cy="1975096"/>
      </dsp:txXfrm>
    </dsp:sp>
    <dsp:sp modelId="{A0046EB5-E0BD-47A3-B05C-4863CCB2ECDE}">
      <dsp:nvSpPr>
        <dsp:cNvPr id="0" name=""/>
        <dsp:cNvSpPr/>
      </dsp:nvSpPr>
      <dsp:spPr>
        <a:xfrm>
          <a:off x="3016782" y="1089406"/>
          <a:ext cx="1149251" cy="115907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1" kern="1200" dirty="0">
              <a:solidFill>
                <a:schemeClr val="tx1"/>
              </a:solidFill>
            </a:rPr>
            <a:t>Online Portals</a:t>
          </a:r>
          <a:endParaRPr lang="en-IN" sz="1800" kern="1200" dirty="0">
            <a:solidFill>
              <a:schemeClr val="tx1"/>
            </a:solidFill>
          </a:endParaRPr>
        </a:p>
      </dsp:txBody>
      <dsp:txXfrm>
        <a:off x="3050442" y="1123066"/>
        <a:ext cx="1081931" cy="1091752"/>
      </dsp:txXfrm>
    </dsp:sp>
    <dsp:sp modelId="{48503C48-0EA6-4CEA-ABC3-A67C93937A65}">
      <dsp:nvSpPr>
        <dsp:cNvPr id="0" name=""/>
        <dsp:cNvSpPr/>
      </dsp:nvSpPr>
      <dsp:spPr>
        <a:xfrm>
          <a:off x="3131707" y="2248478"/>
          <a:ext cx="114925" cy="107590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75909"/>
              </a:lnTo>
              <a:lnTo>
                <a:pt x="114925" y="107590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E0CFC81-79F2-41A3-972B-E7368262ABDE}">
      <dsp:nvSpPr>
        <dsp:cNvPr id="0" name=""/>
        <dsp:cNvSpPr/>
      </dsp:nvSpPr>
      <dsp:spPr>
        <a:xfrm>
          <a:off x="3246632" y="2392135"/>
          <a:ext cx="1461461" cy="18645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>
              <a:solidFill>
                <a:schemeClr val="tx1"/>
              </a:solidFill>
            </a:rPr>
            <a:t>Shaadi.com , Naukri.com, Shine.com, Indeed.com, jantakhoj.com, </a:t>
          </a:r>
          <a:r>
            <a:rPr lang="en-IN" sz="1800" kern="1200" dirty="0" err="1">
              <a:solidFill>
                <a:schemeClr val="tx1"/>
              </a:solidFill>
            </a:rPr>
            <a:t>pipl</a:t>
          </a:r>
          <a:r>
            <a:rPr lang="en-IN" sz="1800" kern="1200" dirty="0">
              <a:solidFill>
                <a:schemeClr val="tx1"/>
              </a:solidFill>
            </a:rPr>
            <a:t> etc.</a:t>
          </a:r>
        </a:p>
      </dsp:txBody>
      <dsp:txXfrm>
        <a:off x="3289437" y="2434940"/>
        <a:ext cx="1375851" cy="1778895"/>
      </dsp:txXfrm>
    </dsp:sp>
    <dsp:sp modelId="{2D735182-44B7-42B7-9341-BC6A320B84E2}">
      <dsp:nvSpPr>
        <dsp:cNvPr id="0" name=""/>
        <dsp:cNvSpPr/>
      </dsp:nvSpPr>
      <dsp:spPr>
        <a:xfrm>
          <a:off x="4765556" y="1089406"/>
          <a:ext cx="1149251" cy="115907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>
              <a:solidFill>
                <a:schemeClr val="tx1"/>
              </a:solidFill>
            </a:rPr>
            <a:t>Some </a:t>
          </a:r>
          <a:r>
            <a:rPr lang="en-IN" sz="1800" b="1" kern="1200" dirty="0">
              <a:solidFill>
                <a:schemeClr val="tx1"/>
              </a:solidFill>
            </a:rPr>
            <a:t>fake emails </a:t>
          </a:r>
          <a:endParaRPr lang="en-IN" sz="1800" kern="1200" dirty="0">
            <a:solidFill>
              <a:schemeClr val="tx1"/>
            </a:solidFill>
          </a:endParaRPr>
        </a:p>
      </dsp:txBody>
      <dsp:txXfrm>
        <a:off x="4799216" y="1123066"/>
        <a:ext cx="1081931" cy="1091752"/>
      </dsp:txXfrm>
    </dsp:sp>
    <dsp:sp modelId="{626540D2-49DD-4533-B03A-150101F2F875}">
      <dsp:nvSpPr>
        <dsp:cNvPr id="0" name=""/>
        <dsp:cNvSpPr/>
      </dsp:nvSpPr>
      <dsp:spPr>
        <a:xfrm>
          <a:off x="4880482" y="2248478"/>
          <a:ext cx="114925" cy="110586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05867"/>
              </a:lnTo>
              <a:lnTo>
                <a:pt x="114925" y="110586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6C177BB-DEB9-4D1D-A711-E2C613DDB77F}">
      <dsp:nvSpPr>
        <dsp:cNvPr id="0" name=""/>
        <dsp:cNvSpPr/>
      </dsp:nvSpPr>
      <dsp:spPr>
        <a:xfrm>
          <a:off x="4995407" y="2392135"/>
          <a:ext cx="1260756" cy="192442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>
              <a:solidFill>
                <a:schemeClr val="tx1"/>
              </a:solidFill>
            </a:rPr>
            <a:t>https://temp-mail.org/ , https://www.guerrillamail.com/inbox</a:t>
          </a:r>
        </a:p>
      </dsp:txBody>
      <dsp:txXfrm>
        <a:off x="5032333" y="2429061"/>
        <a:ext cx="1186904" cy="1850569"/>
      </dsp:txXfrm>
    </dsp:sp>
    <dsp:sp modelId="{E32B452B-CE9B-4CD0-8447-471FF03C710F}">
      <dsp:nvSpPr>
        <dsp:cNvPr id="0" name=""/>
        <dsp:cNvSpPr/>
      </dsp:nvSpPr>
      <dsp:spPr>
        <a:xfrm>
          <a:off x="6313626" y="1089406"/>
          <a:ext cx="1149251" cy="115907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b="1" kern="1200" dirty="0">
              <a:solidFill>
                <a:schemeClr val="tx1"/>
              </a:solidFill>
            </a:rPr>
            <a:t>Some Tools</a:t>
          </a:r>
          <a:endParaRPr lang="en-IN" sz="1800" kern="1200" dirty="0">
            <a:solidFill>
              <a:schemeClr val="tx1"/>
            </a:solidFill>
          </a:endParaRPr>
        </a:p>
      </dsp:txBody>
      <dsp:txXfrm>
        <a:off x="6347286" y="1123066"/>
        <a:ext cx="1081931" cy="1091752"/>
      </dsp:txXfrm>
    </dsp:sp>
    <dsp:sp modelId="{CA9F4BB4-01A8-4FE9-AB56-47FA909CD4B8}">
      <dsp:nvSpPr>
        <dsp:cNvPr id="0" name=""/>
        <dsp:cNvSpPr/>
      </dsp:nvSpPr>
      <dsp:spPr>
        <a:xfrm>
          <a:off x="6428551" y="2248478"/>
          <a:ext cx="114925" cy="102479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24799"/>
              </a:lnTo>
              <a:lnTo>
                <a:pt x="114925" y="102479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7B438BF-F178-4DC9-8AE6-1D059E847B9F}">
      <dsp:nvSpPr>
        <dsp:cNvPr id="0" name=""/>
        <dsp:cNvSpPr/>
      </dsp:nvSpPr>
      <dsp:spPr>
        <a:xfrm>
          <a:off x="6543476" y="2392135"/>
          <a:ext cx="1428437" cy="176228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 err="1">
              <a:solidFill>
                <a:schemeClr val="tx1"/>
              </a:solidFill>
            </a:rPr>
            <a:t>Maltego</a:t>
          </a:r>
          <a:r>
            <a:rPr lang="en-IN" sz="2000" kern="1200" dirty="0">
              <a:solidFill>
                <a:schemeClr val="tx1"/>
              </a:solidFill>
            </a:rPr>
            <a:t> , </a:t>
          </a:r>
          <a:r>
            <a:rPr lang="en-IN" sz="2000" kern="1200" dirty="0" err="1">
              <a:solidFill>
                <a:schemeClr val="tx1"/>
              </a:solidFill>
            </a:rPr>
            <a:t>HTTrack</a:t>
          </a:r>
          <a:r>
            <a:rPr lang="en-IN" sz="2000" kern="1200" dirty="0">
              <a:solidFill>
                <a:schemeClr val="tx1"/>
              </a:solidFill>
            </a:rPr>
            <a:t>- Website Copier etc</a:t>
          </a:r>
        </a:p>
      </dsp:txBody>
      <dsp:txXfrm>
        <a:off x="6585313" y="2433972"/>
        <a:ext cx="1344763" cy="1678611"/>
      </dsp:txXfrm>
    </dsp:sp>
    <dsp:sp modelId="{1D937EB4-2D59-4DAB-97AB-0D1DC3534B46}">
      <dsp:nvSpPr>
        <dsp:cNvPr id="0" name=""/>
        <dsp:cNvSpPr/>
      </dsp:nvSpPr>
      <dsp:spPr>
        <a:xfrm>
          <a:off x="8259226" y="1089406"/>
          <a:ext cx="1547593" cy="147937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b="1" kern="1200" dirty="0">
              <a:solidFill>
                <a:schemeClr val="tx1"/>
              </a:solidFill>
            </a:rPr>
            <a:t>zabasearch.com</a:t>
          </a:r>
        </a:p>
      </dsp:txBody>
      <dsp:txXfrm>
        <a:off x="8302556" y="1132736"/>
        <a:ext cx="1460933" cy="1392719"/>
      </dsp:txXfrm>
    </dsp:sp>
    <dsp:sp modelId="{07E060B6-252E-4F7B-941F-A769B14053E1}">
      <dsp:nvSpPr>
        <dsp:cNvPr id="0" name=""/>
        <dsp:cNvSpPr/>
      </dsp:nvSpPr>
      <dsp:spPr>
        <a:xfrm>
          <a:off x="8413986" y="2568786"/>
          <a:ext cx="154759" cy="100974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09743"/>
              </a:lnTo>
              <a:lnTo>
                <a:pt x="154759" y="100974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8D5EEDA-43C3-4FFF-B352-BD4DBCB7FFCE}">
      <dsp:nvSpPr>
        <dsp:cNvPr id="0" name=""/>
        <dsp:cNvSpPr/>
      </dsp:nvSpPr>
      <dsp:spPr>
        <a:xfrm>
          <a:off x="8568745" y="2712443"/>
          <a:ext cx="1297302" cy="173217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>
              <a:solidFill>
                <a:schemeClr val="tx1"/>
              </a:solidFill>
            </a:rPr>
            <a:t>names, addresses, phone numbers, date of birth, </a:t>
          </a:r>
        </a:p>
      </dsp:txBody>
      <dsp:txXfrm>
        <a:off x="8606742" y="2750440"/>
        <a:ext cx="1221308" cy="1656181"/>
      </dsp:txXfrm>
    </dsp:sp>
    <dsp:sp modelId="{BEB40530-F3AD-4CBD-B91B-ED9D1EBB8F52}">
      <dsp:nvSpPr>
        <dsp:cNvPr id="0" name=""/>
        <dsp:cNvSpPr/>
      </dsp:nvSpPr>
      <dsp:spPr>
        <a:xfrm>
          <a:off x="10094133" y="1089406"/>
          <a:ext cx="1409672" cy="147937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45720" rIns="68580" bIns="4572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b="1" kern="1200" dirty="0">
              <a:solidFill>
                <a:schemeClr val="tx1"/>
              </a:solidFill>
            </a:rPr>
            <a:t>anywho.com</a:t>
          </a:r>
          <a:endParaRPr lang="en-IN" sz="2000" b="1" kern="1200" dirty="0">
            <a:solidFill>
              <a:schemeClr val="tx1"/>
            </a:solidFill>
          </a:endParaRPr>
        </a:p>
      </dsp:txBody>
      <dsp:txXfrm>
        <a:off x="10135421" y="1130694"/>
        <a:ext cx="1327096" cy="1396803"/>
      </dsp:txXfrm>
    </dsp:sp>
    <dsp:sp modelId="{6EC92E4D-58C6-47B8-8217-AF8961D8AD0A}">
      <dsp:nvSpPr>
        <dsp:cNvPr id="0" name=""/>
        <dsp:cNvSpPr/>
      </dsp:nvSpPr>
      <dsp:spPr>
        <a:xfrm>
          <a:off x="10235100" y="2568786"/>
          <a:ext cx="140967" cy="95315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53154"/>
              </a:lnTo>
              <a:lnTo>
                <a:pt x="140967" y="95315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EA5A435-32B4-48A1-AA00-250305E4DCF7}">
      <dsp:nvSpPr>
        <dsp:cNvPr id="0" name=""/>
        <dsp:cNvSpPr/>
      </dsp:nvSpPr>
      <dsp:spPr>
        <a:xfrm>
          <a:off x="10376067" y="2712443"/>
          <a:ext cx="919401" cy="161899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kern="1200" dirty="0">
              <a:solidFill>
                <a:schemeClr val="tx1"/>
              </a:solidFill>
            </a:rPr>
            <a:t>Phone book offering forward and reverse lookups</a:t>
          </a:r>
        </a:p>
      </dsp:txBody>
      <dsp:txXfrm>
        <a:off x="10402995" y="2739371"/>
        <a:ext cx="865545" cy="156514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A9706C-6A99-4D4A-BA9D-6CED3FAE1254}">
      <dsp:nvSpPr>
        <dsp:cNvPr id="0" name=""/>
        <dsp:cNvSpPr/>
      </dsp:nvSpPr>
      <dsp:spPr>
        <a:xfrm rot="5400000">
          <a:off x="7015651" y="-2786665"/>
          <a:ext cx="1320935" cy="7224583"/>
        </a:xfrm>
        <a:prstGeom prst="round2Same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49530" rIns="99060" bIns="49530" numCol="1" spcCol="1270" anchor="ctr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 dirty="0"/>
            <a:t>is a </a:t>
          </a:r>
          <a:r>
            <a:rPr lang="en-US" sz="2600" kern="1200" dirty="0">
              <a:highlight>
                <a:srgbClr val="FFFF00"/>
              </a:highlight>
            </a:rPr>
            <a:t>search string </a:t>
          </a:r>
          <a:r>
            <a:rPr lang="en-US" sz="2600" kern="1200" dirty="0"/>
            <a:t>that uses advanced search operators </a:t>
          </a:r>
          <a:r>
            <a:rPr lang="en-US" sz="2600" kern="1200" dirty="0">
              <a:highlight>
                <a:srgbClr val="FFFF00"/>
              </a:highlight>
            </a:rPr>
            <a:t>to find information that is not readily available on a website</a:t>
          </a:r>
          <a:r>
            <a:rPr lang="en-US" sz="2600" kern="1200" dirty="0"/>
            <a:t>. </a:t>
          </a:r>
          <a:endParaRPr lang="en-IN" sz="2600" kern="1200" dirty="0"/>
        </a:p>
      </dsp:txBody>
      <dsp:txXfrm rot="-5400000">
        <a:off x="4063828" y="229641"/>
        <a:ext cx="7160100" cy="1191969"/>
      </dsp:txXfrm>
    </dsp:sp>
    <dsp:sp modelId="{E7C82979-AEB6-4521-AC3A-EED329B6783D}">
      <dsp:nvSpPr>
        <dsp:cNvPr id="0" name=""/>
        <dsp:cNvSpPr/>
      </dsp:nvSpPr>
      <dsp:spPr>
        <a:xfrm>
          <a:off x="0" y="41"/>
          <a:ext cx="4063827" cy="1651168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5260" tIns="87630" rIns="175260" bIns="87630" numCol="1" spcCol="1270" anchor="ctr" anchorCtr="0">
          <a:noAutofit/>
        </a:bodyPr>
        <a:lstStyle/>
        <a:p>
          <a:pPr marL="0" lvl="0" indent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600" b="1" kern="1200" dirty="0"/>
            <a:t>Google Dork</a:t>
          </a:r>
          <a:r>
            <a:rPr lang="en-US" sz="4600" kern="1200" dirty="0"/>
            <a:t> </a:t>
          </a:r>
          <a:endParaRPr lang="en-IN" sz="4600" kern="1200" dirty="0"/>
        </a:p>
      </dsp:txBody>
      <dsp:txXfrm>
        <a:off x="80603" y="80644"/>
        <a:ext cx="3902621" cy="1489962"/>
      </dsp:txXfrm>
    </dsp:sp>
    <dsp:sp modelId="{9CEA9A3B-8215-41CC-B520-00BE76469532}">
      <dsp:nvSpPr>
        <dsp:cNvPr id="0" name=""/>
        <dsp:cNvSpPr/>
      </dsp:nvSpPr>
      <dsp:spPr>
        <a:xfrm rot="5400000">
          <a:off x="7015651" y="-1052938"/>
          <a:ext cx="1320935" cy="7224583"/>
        </a:xfrm>
        <a:prstGeom prst="round2SameRect">
          <a:avLst/>
        </a:prstGeom>
        <a:solidFill>
          <a:schemeClr val="accent3">
            <a:tint val="40000"/>
            <a:alpha val="90000"/>
            <a:hueOff val="2029141"/>
            <a:satOff val="100000"/>
            <a:lumOff val="1779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2029141"/>
              <a:satOff val="100000"/>
              <a:lumOff val="177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49530" rIns="99060" bIns="49530" numCol="1" spcCol="1270" anchor="ctr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600" kern="1200" dirty="0"/>
            <a:t>To find vulnerabilities, </a:t>
          </a:r>
          <a:r>
            <a:rPr lang="en-US" sz="2600" b="1" kern="1200" dirty="0"/>
            <a:t>hidden information</a:t>
          </a:r>
          <a:r>
            <a:rPr lang="en-US" sz="2600" kern="1200" dirty="0"/>
            <a:t> and access pages on certain websites.</a:t>
          </a:r>
          <a:endParaRPr lang="en-IN" sz="2600" kern="1200" dirty="0"/>
        </a:p>
      </dsp:txBody>
      <dsp:txXfrm rot="-5400000">
        <a:off x="4063828" y="1963368"/>
        <a:ext cx="7160100" cy="1191969"/>
      </dsp:txXfrm>
    </dsp:sp>
    <dsp:sp modelId="{AF379898-65C5-4593-9893-57A9A643E1EC}">
      <dsp:nvSpPr>
        <dsp:cNvPr id="0" name=""/>
        <dsp:cNvSpPr/>
      </dsp:nvSpPr>
      <dsp:spPr>
        <a:xfrm>
          <a:off x="0" y="1733768"/>
          <a:ext cx="4063827" cy="1651168"/>
        </a:xfrm>
        <a:prstGeom prst="roundRect">
          <a:avLst/>
        </a:prstGeom>
        <a:solidFill>
          <a:schemeClr val="accent3">
            <a:hueOff val="2710599"/>
            <a:satOff val="100000"/>
            <a:lumOff val="-147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5260" tIns="87630" rIns="175260" bIns="87630" numCol="1" spcCol="1270" anchor="ctr" anchorCtr="0">
          <a:noAutofit/>
        </a:bodyPr>
        <a:lstStyle/>
        <a:p>
          <a:pPr marL="0" lvl="0" indent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600" kern="1200" dirty="0"/>
            <a:t>Use </a:t>
          </a:r>
          <a:r>
            <a:rPr lang="en-US" sz="4600" b="1" kern="1200" dirty="0"/>
            <a:t>Google Dorks</a:t>
          </a:r>
          <a:endParaRPr lang="en-IN" sz="4600" kern="1200" dirty="0"/>
        </a:p>
      </dsp:txBody>
      <dsp:txXfrm>
        <a:off x="80603" y="1814371"/>
        <a:ext cx="3902621" cy="148996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5D12D5-FA34-40F2-8961-A78DDFF95FB9}">
      <dsp:nvSpPr>
        <dsp:cNvPr id="0" name=""/>
        <dsp:cNvSpPr/>
      </dsp:nvSpPr>
      <dsp:spPr>
        <a:xfrm rot="5400000">
          <a:off x="6503649" y="-1950206"/>
          <a:ext cx="2848393" cy="7461502"/>
        </a:xfrm>
        <a:prstGeom prst="round2Same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590" tIns="74295" rIns="148590" bIns="74295" numCol="1" spcCol="1270" anchor="ctr" anchorCtr="0">
          <a:noAutofit/>
        </a:bodyPr>
        <a:lstStyle/>
        <a:p>
          <a:pPr marL="285750" lvl="1" indent="-285750" algn="l" defTabSz="1733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900" b="1" kern="1200" dirty="0">
              <a:solidFill>
                <a:schemeClr val="accent1">
                  <a:lumMod val="75000"/>
                </a:schemeClr>
              </a:solidFill>
            </a:rPr>
            <a:t>Blue or purple-Title of Web page</a:t>
          </a:r>
          <a:endParaRPr lang="en-IN" sz="3900" kern="1200" dirty="0">
            <a:solidFill>
              <a:schemeClr val="accent1">
                <a:lumMod val="75000"/>
              </a:schemeClr>
            </a:solidFill>
          </a:endParaRPr>
        </a:p>
        <a:p>
          <a:pPr marL="285750" lvl="1" indent="-285750" algn="l" defTabSz="1733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900" b="1" kern="1200" dirty="0">
              <a:solidFill>
                <a:srgbClr val="00B050"/>
              </a:solidFill>
            </a:rPr>
            <a:t>Green-URL of web page</a:t>
          </a:r>
          <a:endParaRPr lang="en-IN" sz="3900" kern="1200" dirty="0">
            <a:solidFill>
              <a:srgbClr val="00B050"/>
            </a:solidFill>
          </a:endParaRPr>
        </a:p>
        <a:p>
          <a:pPr marL="285750" lvl="1" indent="-285750" algn="l" defTabSz="1733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900" b="1" kern="1200" dirty="0"/>
            <a:t>Black-text of the web page</a:t>
          </a:r>
          <a:endParaRPr lang="en-IN" sz="3900" kern="1200" dirty="0"/>
        </a:p>
      </dsp:txBody>
      <dsp:txXfrm rot="-5400000">
        <a:off x="4197095" y="495395"/>
        <a:ext cx="7322455" cy="2570299"/>
      </dsp:txXfrm>
    </dsp:sp>
    <dsp:sp modelId="{ABF0E8EA-E60A-4B52-B2BB-DCCEE43B3290}">
      <dsp:nvSpPr>
        <dsp:cNvPr id="0" name=""/>
        <dsp:cNvSpPr/>
      </dsp:nvSpPr>
      <dsp:spPr>
        <a:xfrm>
          <a:off x="0" y="298"/>
          <a:ext cx="4197095" cy="3560491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72390" rIns="144780" bIns="7239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/>
            <a:t>Search keywords in </a:t>
          </a:r>
          <a:r>
            <a:rPr lang="en-US" sz="3800" kern="1200" dirty="0">
              <a:solidFill>
                <a:schemeClr val="accent1">
                  <a:lumMod val="75000"/>
                </a:schemeClr>
              </a:solidFill>
            </a:rPr>
            <a:t>title</a:t>
          </a:r>
          <a:r>
            <a:rPr lang="en-US" sz="3800" kern="1200" dirty="0">
              <a:solidFill>
                <a:schemeClr val="tx1"/>
              </a:solidFill>
            </a:rPr>
            <a:t>, </a:t>
          </a:r>
          <a:r>
            <a:rPr lang="en-US" sz="3800" kern="1200" dirty="0">
              <a:solidFill>
                <a:srgbClr val="00B050"/>
              </a:solidFill>
            </a:rPr>
            <a:t>URL</a:t>
          </a:r>
          <a:r>
            <a:rPr lang="en-US" sz="3800" kern="1200" dirty="0">
              <a:solidFill>
                <a:schemeClr val="tx1"/>
              </a:solidFill>
            </a:rPr>
            <a:t> and text</a:t>
          </a:r>
          <a:endParaRPr lang="en-IN" sz="3800" kern="1200" dirty="0">
            <a:solidFill>
              <a:schemeClr val="tx1"/>
            </a:solidFill>
          </a:endParaRPr>
        </a:p>
      </dsp:txBody>
      <dsp:txXfrm>
        <a:off x="173809" y="174107"/>
        <a:ext cx="3849477" cy="3212873"/>
      </dsp:txXfrm>
    </dsp:sp>
    <dsp:sp modelId="{6DB10C92-7F54-4DBD-8307-CDA81F1EAE1C}">
      <dsp:nvSpPr>
        <dsp:cNvPr id="0" name=""/>
        <dsp:cNvSpPr/>
      </dsp:nvSpPr>
      <dsp:spPr>
        <a:xfrm>
          <a:off x="0" y="3738815"/>
          <a:ext cx="11647221" cy="1360107"/>
        </a:xfrm>
        <a:prstGeom prst="roundRect">
          <a:avLst/>
        </a:prstGeom>
        <a:solidFill>
          <a:schemeClr val="accent4">
            <a:hueOff val="10395692"/>
            <a:satOff val="-47968"/>
            <a:lumOff val="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72390" rIns="144780" bIns="7239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/>
            <a:t>To search only in any one of them, is google dorks which optimizes the search</a:t>
          </a:r>
          <a:endParaRPr lang="en-IN" sz="3800" kern="1200" dirty="0"/>
        </a:p>
      </dsp:txBody>
      <dsp:txXfrm>
        <a:off x="66395" y="3805210"/>
        <a:ext cx="11514431" cy="1227317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C3962B-F79C-4548-8923-5AFE1FD90656}">
      <dsp:nvSpPr>
        <dsp:cNvPr id="0" name=""/>
        <dsp:cNvSpPr/>
      </dsp:nvSpPr>
      <dsp:spPr>
        <a:xfrm>
          <a:off x="0" y="273222"/>
          <a:ext cx="5601987" cy="100622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09728" rIns="192024" bIns="109728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Camera’s can also be seen because they also have title and google crawls </a:t>
          </a:r>
          <a:endParaRPr lang="en-IN" sz="2700" kern="1200" dirty="0"/>
        </a:p>
      </dsp:txBody>
      <dsp:txXfrm>
        <a:off x="0" y="273222"/>
        <a:ext cx="5601987" cy="1006224"/>
      </dsp:txXfrm>
    </dsp:sp>
    <dsp:sp modelId="{F8E0947D-D986-4C7B-9086-7EDD374EF796}">
      <dsp:nvSpPr>
        <dsp:cNvPr id="0" name=""/>
        <dsp:cNvSpPr/>
      </dsp:nvSpPr>
      <dsp:spPr>
        <a:xfrm>
          <a:off x="0" y="1279446"/>
          <a:ext cx="5601987" cy="3261059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018" tIns="144018" rIns="192024" bIns="216027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 dirty="0"/>
            <a:t>It also have </a:t>
          </a:r>
          <a:r>
            <a:rPr lang="en-US" sz="2700" b="1" kern="1200" dirty="0"/>
            <a:t>list of webcams</a:t>
          </a:r>
          <a:endParaRPr lang="en-IN" sz="2700" b="1" kern="1200" dirty="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 dirty="0"/>
            <a:t>They are browsed through </a:t>
          </a:r>
          <a:r>
            <a:rPr lang="en-US" sz="2700" b="1" kern="1200" dirty="0"/>
            <a:t>internet &amp; google might have crawled</a:t>
          </a:r>
          <a:r>
            <a:rPr lang="en-US" sz="2700" kern="1200" dirty="0"/>
            <a:t>.</a:t>
          </a:r>
          <a:endParaRPr lang="en-IN" sz="2700" kern="1200" dirty="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 dirty="0"/>
            <a:t>Webcam access </a:t>
          </a:r>
          <a:r>
            <a:rPr lang="en-US" sz="2700" b="1" kern="1200" dirty="0"/>
            <a:t>google dorks list </a:t>
          </a:r>
          <a:r>
            <a:rPr lang="en-US" sz="2700" kern="1200" dirty="0"/>
            <a:t>(search on google)</a:t>
          </a:r>
          <a:endParaRPr lang="en-IN" sz="2700" kern="1200" dirty="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/>
            <a:t>Exploit-db.com</a:t>
          </a:r>
          <a:endParaRPr lang="en-IN" sz="2700" kern="1200"/>
        </a:p>
        <a:p>
          <a:pPr marL="457200" lvl="2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700" kern="1200" dirty="0"/>
            <a:t>It will give no. of exploits of Cam</a:t>
          </a:r>
          <a:endParaRPr lang="en-IN" sz="2700" kern="1200" dirty="0"/>
        </a:p>
      </dsp:txBody>
      <dsp:txXfrm>
        <a:off x="0" y="1279446"/>
        <a:ext cx="5601987" cy="3261059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CA9EF68-991A-4DA1-8A32-220A7A22850E}">
      <dsp:nvSpPr>
        <dsp:cNvPr id="0" name=""/>
        <dsp:cNvSpPr/>
      </dsp:nvSpPr>
      <dsp:spPr>
        <a:xfrm>
          <a:off x="2372368" y="1565380"/>
          <a:ext cx="1298272" cy="4506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5319"/>
              </a:lnTo>
              <a:lnTo>
                <a:pt x="1298272" y="225319"/>
              </a:lnTo>
              <a:lnTo>
                <a:pt x="1298272" y="450639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8B6628A-27F1-4A4E-BA9D-ACD8DB1CADFC}">
      <dsp:nvSpPr>
        <dsp:cNvPr id="0" name=""/>
        <dsp:cNvSpPr/>
      </dsp:nvSpPr>
      <dsp:spPr>
        <a:xfrm>
          <a:off x="1074095" y="1565380"/>
          <a:ext cx="1298272" cy="450639"/>
        </a:xfrm>
        <a:custGeom>
          <a:avLst/>
          <a:gdLst/>
          <a:ahLst/>
          <a:cxnLst/>
          <a:rect l="0" t="0" r="0" b="0"/>
          <a:pathLst>
            <a:path>
              <a:moveTo>
                <a:pt x="1298272" y="0"/>
              </a:moveTo>
              <a:lnTo>
                <a:pt x="1298272" y="225319"/>
              </a:lnTo>
              <a:lnTo>
                <a:pt x="0" y="225319"/>
              </a:lnTo>
              <a:lnTo>
                <a:pt x="0" y="450639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A2D4DF1-C612-4518-95E6-B74524CABBBC}">
      <dsp:nvSpPr>
        <dsp:cNvPr id="0" name=""/>
        <dsp:cNvSpPr/>
      </dsp:nvSpPr>
      <dsp:spPr>
        <a:xfrm>
          <a:off x="1299415" y="492427"/>
          <a:ext cx="2145904" cy="107295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kern="1200" dirty="0"/>
            <a:t>Web Cam View</a:t>
          </a:r>
        </a:p>
      </dsp:txBody>
      <dsp:txXfrm>
        <a:off x="1299415" y="492427"/>
        <a:ext cx="2145904" cy="1072952"/>
      </dsp:txXfrm>
    </dsp:sp>
    <dsp:sp modelId="{B471A40A-FDDC-4C16-8B21-E70BBA0C6771}">
      <dsp:nvSpPr>
        <dsp:cNvPr id="0" name=""/>
        <dsp:cNvSpPr/>
      </dsp:nvSpPr>
      <dsp:spPr>
        <a:xfrm>
          <a:off x="1143" y="2016019"/>
          <a:ext cx="2145904" cy="1072952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kern="1200" dirty="0"/>
            <a:t>Intitle: Live/-Axis </a:t>
          </a:r>
        </a:p>
      </dsp:txBody>
      <dsp:txXfrm>
        <a:off x="1143" y="2016019"/>
        <a:ext cx="2145904" cy="1072952"/>
      </dsp:txXfrm>
    </dsp:sp>
    <dsp:sp modelId="{E09F59E1-2828-4C9A-8C86-042D69320062}">
      <dsp:nvSpPr>
        <dsp:cNvPr id="0" name=""/>
        <dsp:cNvSpPr/>
      </dsp:nvSpPr>
      <dsp:spPr>
        <a:xfrm>
          <a:off x="2597687" y="2016019"/>
          <a:ext cx="2145904" cy="1072952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kern="1200" dirty="0"/>
            <a:t>Intitle:/view.shtml</a:t>
          </a:r>
        </a:p>
      </dsp:txBody>
      <dsp:txXfrm>
        <a:off x="2597687" y="2016019"/>
        <a:ext cx="2145904" cy="1072952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D03924-0386-4236-B51D-292259159351}">
      <dsp:nvSpPr>
        <dsp:cNvPr id="0" name=""/>
        <dsp:cNvSpPr/>
      </dsp:nvSpPr>
      <dsp:spPr>
        <a:xfrm>
          <a:off x="0" y="7426"/>
          <a:ext cx="11658597" cy="62361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600" kern="1200">
              <a:solidFill>
                <a:schemeClr val="tx1"/>
              </a:solidFill>
            </a:rPr>
            <a:t>Search for your own webcam</a:t>
          </a:r>
        </a:p>
      </dsp:txBody>
      <dsp:txXfrm>
        <a:off x="30442" y="37868"/>
        <a:ext cx="11597713" cy="562726"/>
      </dsp:txXfrm>
    </dsp:sp>
    <dsp:sp modelId="{FD842734-929C-4CC2-ACA6-1A1507035BA8}">
      <dsp:nvSpPr>
        <dsp:cNvPr id="0" name=""/>
        <dsp:cNvSpPr/>
      </dsp:nvSpPr>
      <dsp:spPr>
        <a:xfrm>
          <a:off x="0" y="631036"/>
          <a:ext cx="11658597" cy="4305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70160" tIns="33020" rIns="184912" bIns="33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N" sz="2000" kern="1200" dirty="0" err="1">
              <a:solidFill>
                <a:schemeClr val="tx1"/>
              </a:solidFill>
            </a:rPr>
            <a:t>IP:Port</a:t>
          </a:r>
          <a:r>
            <a:rPr lang="en-IN" sz="2000" kern="1200" dirty="0">
              <a:solidFill>
                <a:schemeClr val="tx1"/>
              </a:solidFill>
            </a:rPr>
            <a:t> on google</a:t>
          </a:r>
        </a:p>
      </dsp:txBody>
      <dsp:txXfrm>
        <a:off x="0" y="631036"/>
        <a:ext cx="11658597" cy="430560"/>
      </dsp:txXfrm>
    </dsp:sp>
    <dsp:sp modelId="{6799D987-AA26-4688-91EB-5D7BAFE13A86}">
      <dsp:nvSpPr>
        <dsp:cNvPr id="0" name=""/>
        <dsp:cNvSpPr/>
      </dsp:nvSpPr>
      <dsp:spPr>
        <a:xfrm>
          <a:off x="0" y="1061596"/>
          <a:ext cx="11658597" cy="623610"/>
        </a:xfrm>
        <a:prstGeom prst="roundRect">
          <a:avLst/>
        </a:prstGeom>
        <a:solidFill>
          <a:schemeClr val="accent5">
            <a:hueOff val="-3676672"/>
            <a:satOff val="-5114"/>
            <a:lumOff val="-196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600" kern="1200" dirty="0">
              <a:solidFill>
                <a:schemeClr val="tx1"/>
              </a:solidFill>
            </a:rPr>
            <a:t>Shodan.io</a:t>
          </a:r>
        </a:p>
      </dsp:txBody>
      <dsp:txXfrm>
        <a:off x="30442" y="1092038"/>
        <a:ext cx="11597713" cy="562726"/>
      </dsp:txXfrm>
    </dsp:sp>
    <dsp:sp modelId="{ED06E4B1-A77E-4390-A077-8EDB6E1F198E}">
      <dsp:nvSpPr>
        <dsp:cNvPr id="0" name=""/>
        <dsp:cNvSpPr/>
      </dsp:nvSpPr>
      <dsp:spPr>
        <a:xfrm>
          <a:off x="0" y="1685207"/>
          <a:ext cx="11658597" cy="4305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70160" tIns="33020" rIns="184912" bIns="33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N" sz="2000" kern="1200" dirty="0">
              <a:solidFill>
                <a:schemeClr val="tx1"/>
              </a:solidFill>
            </a:rPr>
            <a:t>Also gives port for web cams</a:t>
          </a:r>
        </a:p>
      </dsp:txBody>
      <dsp:txXfrm>
        <a:off x="0" y="1685207"/>
        <a:ext cx="11658597" cy="430560"/>
      </dsp:txXfrm>
    </dsp:sp>
    <dsp:sp modelId="{40607526-3A2D-48BC-A1AB-777BB5FF2614}">
      <dsp:nvSpPr>
        <dsp:cNvPr id="0" name=""/>
        <dsp:cNvSpPr/>
      </dsp:nvSpPr>
      <dsp:spPr>
        <a:xfrm>
          <a:off x="0" y="2115767"/>
          <a:ext cx="11658597" cy="623610"/>
        </a:xfrm>
        <a:prstGeom prst="roundRect">
          <a:avLst/>
        </a:prstGeom>
        <a:solidFill>
          <a:schemeClr val="accent5">
            <a:hueOff val="-7353344"/>
            <a:satOff val="-10228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600" kern="1200" dirty="0">
              <a:solidFill>
                <a:schemeClr val="tx1"/>
              </a:solidFill>
            </a:rPr>
            <a:t>Just </a:t>
          </a:r>
          <a:r>
            <a:rPr lang="en-IN" sz="2600" kern="1200" dirty="0" err="1">
              <a:solidFill>
                <a:schemeClr val="tx1"/>
              </a:solidFill>
            </a:rPr>
            <a:t>Dont</a:t>
          </a:r>
          <a:r>
            <a:rPr lang="en-IN" sz="2600" kern="1200" dirty="0">
              <a:solidFill>
                <a:schemeClr val="tx1"/>
              </a:solidFill>
            </a:rPr>
            <a:t> Try to exploit any military camera if you just come across them.</a:t>
          </a:r>
        </a:p>
      </dsp:txBody>
      <dsp:txXfrm>
        <a:off x="30442" y="2146209"/>
        <a:ext cx="11597713" cy="562726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419666-6321-4054-B28B-F66AB766AF5B}">
      <dsp:nvSpPr>
        <dsp:cNvPr id="0" name=""/>
        <dsp:cNvSpPr/>
      </dsp:nvSpPr>
      <dsp:spPr>
        <a:xfrm>
          <a:off x="0" y="584572"/>
          <a:ext cx="8029576" cy="2089619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800" kern="1200" dirty="0">
              <a:solidFill>
                <a:schemeClr val="tx1"/>
              </a:solidFill>
            </a:rPr>
            <a:t>When </a:t>
          </a:r>
          <a:r>
            <a:rPr lang="en-IN" sz="3800" b="1" kern="1200" dirty="0">
              <a:solidFill>
                <a:schemeClr val="tx1"/>
              </a:solidFill>
            </a:rPr>
            <a:t>some traces and tracks are left </a:t>
          </a:r>
          <a:r>
            <a:rPr lang="en-IN" sz="3800" kern="1200" dirty="0">
              <a:solidFill>
                <a:schemeClr val="tx1"/>
              </a:solidFill>
            </a:rPr>
            <a:t>or </a:t>
          </a:r>
          <a:r>
            <a:rPr lang="en-IN" sz="3800" b="1" kern="1200" dirty="0">
              <a:solidFill>
                <a:schemeClr val="tx1"/>
              </a:solidFill>
            </a:rPr>
            <a:t>"footprints" of ourselves </a:t>
          </a:r>
          <a:r>
            <a:rPr lang="en-IN" sz="3800" kern="1200" dirty="0">
              <a:solidFill>
                <a:schemeClr val="tx1"/>
              </a:solidFill>
            </a:rPr>
            <a:t>while using some internet services</a:t>
          </a:r>
        </a:p>
      </dsp:txBody>
      <dsp:txXfrm>
        <a:off x="102007" y="686579"/>
        <a:ext cx="7825562" cy="1885605"/>
      </dsp:txXfrm>
    </dsp:sp>
    <dsp:sp modelId="{887B6EE8-ECFC-492E-8106-D323C48DDB54}">
      <dsp:nvSpPr>
        <dsp:cNvPr id="0" name=""/>
        <dsp:cNvSpPr/>
      </dsp:nvSpPr>
      <dsp:spPr>
        <a:xfrm>
          <a:off x="0" y="2783632"/>
          <a:ext cx="8029576" cy="2089619"/>
        </a:xfrm>
        <a:prstGeom prst="roundRect">
          <a:avLst/>
        </a:prstGeom>
        <a:solidFill>
          <a:schemeClr val="accent5">
            <a:hueOff val="-7353344"/>
            <a:satOff val="-10228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800" kern="1200" dirty="0">
              <a:solidFill>
                <a:schemeClr val="tx1"/>
              </a:solidFill>
            </a:rPr>
            <a:t>Can be transmitted online, such as forum registration, e-mails , uploading videos or digital images etc.</a:t>
          </a:r>
        </a:p>
      </dsp:txBody>
      <dsp:txXfrm>
        <a:off x="102007" y="2885639"/>
        <a:ext cx="7825562" cy="188560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BDCBE1-8479-47B4-BFD5-5B4CEE558A18}" type="datetimeFigureOut">
              <a:rPr lang="en-SG" smtClean="0"/>
              <a:t>9/8/2020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0716B2-2F28-4178-9472-AF2D7EE939A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6712402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3723505"/>
            <a:ext cx="9144000" cy="486033"/>
          </a:xfrm>
          <a:ln>
            <a:noFill/>
          </a:ln>
        </p:spPr>
        <p:txBody>
          <a:bodyPr anchor="b">
            <a:noAutofit/>
          </a:bodyPr>
          <a:lstStyle>
            <a:lvl1pPr algn="ctr">
              <a:defRPr sz="3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SG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52238" y="4580237"/>
            <a:ext cx="2619632" cy="733167"/>
          </a:xfrm>
          <a:ln>
            <a:noFill/>
          </a:ln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5197521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SG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693B4B-36E0-40EA-BD24-5FA98D4B3C74}" type="slidenum">
              <a:rPr lang="en-SG" smtClean="0"/>
              <a:pPr/>
              <a:t>‹#›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40246816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3039" y="1482810"/>
            <a:ext cx="5706761" cy="500036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482811"/>
            <a:ext cx="5624384" cy="5000366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SG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50"/>
            </a:lvl1pPr>
          </a:lstStyle>
          <a:p>
            <a:fld id="{BBBB3DD2-B253-4AF0-BEAD-B52B71FB73BD}" type="slidenum">
              <a:rPr lang="en-SG" smtClean="0"/>
              <a:pPr/>
              <a:t>‹#›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5706100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324" y="365126"/>
            <a:ext cx="10635048" cy="9395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8324" y="1392195"/>
            <a:ext cx="5709251" cy="111288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88324" y="2505074"/>
            <a:ext cx="5709251" cy="401105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5999" y="1392195"/>
            <a:ext cx="5750011" cy="111288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95999" y="2505075"/>
            <a:ext cx="5750011" cy="401105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6494F-E7D3-4A45-AA75-14BD4DB91D3E}" type="slidenum">
              <a:rPr lang="en-SG" smtClean="0"/>
              <a:pPr/>
              <a:t>‹#›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2617615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81229-2129-465E-954C-ACF4F90BADA4}" type="slidenum">
              <a:rPr lang="en-SG" smtClean="0"/>
              <a:pPr/>
              <a:t>‹#›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458201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AA5D8-F942-421E-945D-AF7EE64B6EF6}" type="slidenum">
              <a:rPr lang="en-SG" smtClean="0"/>
              <a:pPr/>
              <a:t>‹#›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4356809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1ACAF-DEA3-49C3-8183-B2413AEF3F17}" type="datetimeFigureOut">
              <a:rPr lang="en-US" smtClean="0"/>
              <a:t>8/9/2020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9B24D-4EE2-45DF-A5C0-35EBA04D6D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6290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13039" y="365125"/>
            <a:ext cx="10305535" cy="862313"/>
          </a:xfrm>
          <a:prstGeom prst="rect">
            <a:avLst/>
          </a:prstGeom>
          <a:ln>
            <a:solidFill>
              <a:srgbClr val="0070C0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S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3039" y="1425146"/>
            <a:ext cx="11658598" cy="5099222"/>
          </a:xfrm>
          <a:prstGeom prst="rect">
            <a:avLst/>
          </a:prstGeom>
          <a:ln>
            <a:solidFill>
              <a:srgbClr val="F99420"/>
            </a:solidFill>
          </a:ln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SG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23372" y="6672649"/>
            <a:ext cx="1048265" cy="18535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fld id="{67223ECF-C399-47EC-A87B-6FB827350433}" type="slidenum">
              <a:rPr lang="en-SG" smtClean="0"/>
              <a:pPr/>
              <a:t>‹#›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6278249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4" r:id="rId5"/>
    <p:sldLayoutId id="2147483655" r:id="rId6"/>
    <p:sldLayoutId id="2147483656" r:id="rId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>
              <a:lumMod val="50000"/>
              <a:lumOff val="50000"/>
            </a:schemeClr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bg2">
              <a:lumMod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2">
              <a:lumMod val="5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2">
              <a:lumMod val="5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bg2">
              <a:lumMod val="5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bg2">
              <a:lumMod val="5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7.xml"/><Relationship Id="rId3" Type="http://schemas.openxmlformats.org/officeDocument/2006/relationships/diagramLayout" Target="../diagrams/layout6.xml"/><Relationship Id="rId7" Type="http://schemas.openxmlformats.org/officeDocument/2006/relationships/diagramData" Target="../diagrams/data7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11" Type="http://schemas.microsoft.com/office/2007/relationships/diagramDrawing" Target="../diagrams/drawing7.xml"/><Relationship Id="rId5" Type="http://schemas.openxmlformats.org/officeDocument/2006/relationships/diagramColors" Target="../diagrams/colors6.xml"/><Relationship Id="rId10" Type="http://schemas.openxmlformats.org/officeDocument/2006/relationships/diagramColors" Target="../diagrams/colors7.xml"/><Relationship Id="rId4" Type="http://schemas.openxmlformats.org/officeDocument/2006/relationships/diagramQuickStyle" Target="../diagrams/quickStyle6.xml"/><Relationship Id="rId9" Type="http://schemas.openxmlformats.org/officeDocument/2006/relationships/diagramQuickStyle" Target="../diagrams/quickStyle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www.insecam.org/en/bytype/Axis/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merabheja.com/tech-hacks/" TargetMode="Externa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Information Gathering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23797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Optimized Search through google dorks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Search For keywords in Title (keyword should exist in title)</a:t>
            </a:r>
          </a:p>
          <a:p>
            <a:pPr lvl="1"/>
            <a:r>
              <a:rPr lang="en-US" dirty="0"/>
              <a:t>Intitle: computer</a:t>
            </a:r>
          </a:p>
          <a:p>
            <a:r>
              <a:rPr lang="en-US" dirty="0"/>
              <a:t>It will give all results in which title</a:t>
            </a:r>
          </a:p>
          <a:p>
            <a:pPr marL="0" indent="0">
              <a:buNone/>
            </a:pPr>
            <a:r>
              <a:rPr lang="en-US" dirty="0"/>
              <a:t>Is computer</a:t>
            </a:r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518DBE-85D6-4936-9F47-637DBB1CFA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0674" y="2543174"/>
            <a:ext cx="7070963" cy="381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2729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Optimized Search through google dorks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2. Search For keywords in URL (keyword should exist in URL)</a:t>
            </a:r>
          </a:p>
          <a:p>
            <a:pPr lvl="1"/>
            <a:r>
              <a:rPr lang="en-US" dirty="0" err="1"/>
              <a:t>Inurl</a:t>
            </a:r>
            <a:r>
              <a:rPr lang="en-US" dirty="0"/>
              <a:t> : </a:t>
            </a:r>
            <a:r>
              <a:rPr lang="en-US" dirty="0" err="1"/>
              <a:t>php?id</a:t>
            </a:r>
            <a:r>
              <a:rPr lang="en-US" dirty="0"/>
              <a:t>=2</a:t>
            </a:r>
          </a:p>
          <a:p>
            <a:pPr lvl="1"/>
            <a:r>
              <a:rPr lang="en-US" dirty="0" err="1"/>
              <a:t>Inurl</a:t>
            </a:r>
            <a:r>
              <a:rPr lang="en-US" dirty="0"/>
              <a:t> : admin</a:t>
            </a:r>
          </a:p>
          <a:p>
            <a:pPr lvl="1"/>
            <a:r>
              <a:rPr lang="en-US" dirty="0" err="1"/>
              <a:t>Inurl</a:t>
            </a:r>
            <a:r>
              <a:rPr lang="en-US" dirty="0"/>
              <a:t> : admin.pk</a:t>
            </a:r>
          </a:p>
          <a:p>
            <a:r>
              <a:rPr lang="en-US" dirty="0"/>
              <a:t>It will give all results in which URL</a:t>
            </a:r>
          </a:p>
          <a:p>
            <a:pPr marL="0" indent="0">
              <a:buNone/>
            </a:pPr>
            <a:r>
              <a:rPr lang="en-US" dirty="0"/>
              <a:t>has keyword </a:t>
            </a:r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5E838A-90A5-4F0A-923B-4A70DEE8C9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0675" y="1941169"/>
            <a:ext cx="6478286" cy="4551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9650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Optimized Search through google dorks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2. Search For keywords in URL (keyword should exist in URL)</a:t>
            </a:r>
          </a:p>
          <a:p>
            <a:pPr lvl="1"/>
            <a:r>
              <a:rPr lang="en-US" dirty="0" err="1"/>
              <a:t>Inurl</a:t>
            </a:r>
            <a:r>
              <a:rPr lang="en-US" dirty="0"/>
              <a:t> : admin login </a:t>
            </a:r>
          </a:p>
          <a:p>
            <a:pPr lvl="1"/>
            <a:endParaRPr lang="en-US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9CB7EA09-568F-4818-96C0-7303094B1D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4075" y="2228850"/>
            <a:ext cx="4283968" cy="42955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4999BEAB-9AC3-4CDF-88B1-B10543B8B5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4625" y="2139563"/>
            <a:ext cx="4716016" cy="42955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509847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Optimized Search through google dorks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2. Search For keywords in URL (keyword should exist in URL)</a:t>
            </a:r>
          </a:p>
          <a:p>
            <a:pPr lvl="1"/>
            <a:r>
              <a:rPr lang="en-US" dirty="0" err="1"/>
              <a:t>Inurl</a:t>
            </a:r>
            <a:r>
              <a:rPr lang="en-US" dirty="0"/>
              <a:t> : password </a:t>
            </a:r>
          </a:p>
          <a:p>
            <a:pPr lvl="1"/>
            <a:endParaRPr lang="en-US" dirty="0"/>
          </a:p>
        </p:txBody>
      </p:sp>
      <p:pic>
        <p:nvPicPr>
          <p:cNvPr id="8" name="Picture 3">
            <a:extLst>
              <a:ext uri="{FF2B5EF4-FFF2-40B4-BE49-F238E27FC236}">
                <a16:creationId xmlns:a16="http://schemas.microsoft.com/office/drawing/2014/main" id="{528F25CB-9967-4FFA-B551-6AB252A3AE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6457" y="2019300"/>
            <a:ext cx="6446817" cy="4581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729889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Optimized Search through google dorks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3. Search For keywords in text (keyword should exist in URL)</a:t>
            </a:r>
          </a:p>
          <a:p>
            <a:pPr lvl="1"/>
            <a:r>
              <a:rPr lang="en-US" dirty="0"/>
              <a:t>Intext : CVV</a:t>
            </a:r>
          </a:p>
          <a:p>
            <a:r>
              <a:rPr lang="en-US" dirty="0"/>
              <a:t>It will give all results in which text </a:t>
            </a:r>
          </a:p>
          <a:p>
            <a:pPr marL="0" indent="0">
              <a:buNone/>
            </a:pPr>
            <a:r>
              <a:rPr lang="en-US" dirty="0"/>
              <a:t>has keyword </a:t>
            </a:r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DACF9E-BAEB-4ECE-BB2F-E623518968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5227" y="2073276"/>
            <a:ext cx="5668043" cy="4419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8375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Optimized Search through google dorks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3. Search For keywords in text (keyword should exist in URL)</a:t>
            </a:r>
          </a:p>
          <a:p>
            <a:pPr lvl="1"/>
            <a:r>
              <a:rPr lang="en-US" dirty="0"/>
              <a:t>Intext : CVV</a:t>
            </a:r>
          </a:p>
          <a:p>
            <a:r>
              <a:rPr lang="en-US" dirty="0"/>
              <a:t>Open any link and you will find card details</a:t>
            </a:r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8313DC-CBE0-4173-8579-D78A288F95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7462" y="2595562"/>
            <a:ext cx="9191625" cy="381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4589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Optimized Search through google dorks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On servers there are some files where one of the file is password.txt. </a:t>
            </a:r>
          </a:p>
          <a:p>
            <a:pPr marL="0" indent="0">
              <a:buNone/>
            </a:pPr>
            <a:r>
              <a:rPr lang="en-US" dirty="0"/>
              <a:t>We can find these files using optimized method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4. Search For file with specific type of extension</a:t>
            </a:r>
          </a:p>
          <a:p>
            <a:pPr lvl="1"/>
            <a:r>
              <a:rPr lang="en-US" dirty="0"/>
              <a:t>Filetype: txt password</a:t>
            </a:r>
          </a:p>
          <a:p>
            <a:pPr lvl="1"/>
            <a:r>
              <a:rPr lang="en-US" dirty="0" err="1"/>
              <a:t>Filetype:pdf</a:t>
            </a:r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F98967-4D4E-4F52-8F2B-5E8E2F8F72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2707" y="2073275"/>
            <a:ext cx="4910667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9073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Optimized Search through google dorks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We can use multiple dorks together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5. Search For file with specific type of </a:t>
            </a:r>
          </a:p>
          <a:p>
            <a:pPr marL="0" indent="0">
              <a:buNone/>
            </a:pPr>
            <a:r>
              <a:rPr lang="en-US" dirty="0"/>
              <a:t>extension in specific dorks</a:t>
            </a:r>
          </a:p>
          <a:p>
            <a:pPr lvl="1"/>
            <a:r>
              <a:rPr lang="en-US" dirty="0"/>
              <a:t>Filetype: txt intext: @gmail.com   </a:t>
            </a:r>
          </a:p>
          <a:p>
            <a:pPr lvl="1"/>
            <a:r>
              <a:rPr lang="en-US" b="1" dirty="0" err="1"/>
              <a:t>inurl</a:t>
            </a:r>
            <a:r>
              <a:rPr lang="en-US" b="1" dirty="0"/>
              <a:t>:.gov.pk intitle: login/admin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D3A77D-8FE8-468D-AF28-0EA0717A5F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9300" y="1980943"/>
            <a:ext cx="5957829" cy="454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5284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Optimized Search through google dorks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5. Search For file with specific type of </a:t>
            </a:r>
          </a:p>
          <a:p>
            <a:pPr marL="0" indent="0">
              <a:buNone/>
            </a:pPr>
            <a:r>
              <a:rPr lang="en-US" dirty="0"/>
              <a:t>extension in specific dorks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Open any link you will find details of </a:t>
            </a:r>
          </a:p>
          <a:p>
            <a:pPr marL="0" indent="0">
              <a:buNone/>
            </a:pPr>
            <a:r>
              <a:rPr lang="en-US" dirty="0"/>
              <a:t>username and password text file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503A6F-B8C3-49D4-A857-76D345D21C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5975" y="1583338"/>
            <a:ext cx="4448175" cy="4782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4685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Optimized Search through google dorks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6. Search For keywords in directories </a:t>
            </a:r>
          </a:p>
          <a:p>
            <a:pPr lvl="1"/>
            <a:r>
              <a:rPr lang="en-US" dirty="0" err="1"/>
              <a:t>Indexof</a:t>
            </a:r>
            <a:r>
              <a:rPr lang="en-US" dirty="0"/>
              <a:t>: Mr. Robot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Search the directories quickly</a:t>
            </a:r>
          </a:p>
          <a:p>
            <a:pPr marL="0" indent="0">
              <a:buNone/>
            </a:pPr>
            <a:r>
              <a:rPr lang="en-US" dirty="0"/>
              <a:t>Each website has been indexed by </a:t>
            </a:r>
          </a:p>
          <a:p>
            <a:pPr marL="0" indent="0">
              <a:buNone/>
            </a:pPr>
            <a:r>
              <a:rPr lang="en-US" dirty="0"/>
              <a:t>google</a:t>
            </a:r>
          </a:p>
          <a:p>
            <a:pPr marL="0" indent="0">
              <a:buNone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0889D8-0696-4730-85DE-3E7E305F4C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9750" y="1524000"/>
            <a:ext cx="5954178" cy="496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0560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6C7D7A-57F4-4644-B490-27CB6453F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5400000">
            <a:off x="4854879" y="-3921429"/>
            <a:ext cx="1158267" cy="10010777"/>
          </a:xfrm>
        </p:spPr>
        <p:txBody>
          <a:bodyPr vert="vert270">
            <a:normAutofit/>
          </a:bodyPr>
          <a:lstStyle/>
          <a:p>
            <a:pPr algn="r"/>
            <a:r>
              <a:rPr lang="en-IN" dirty="0">
                <a:solidFill>
                  <a:schemeClr val="accent1"/>
                </a:solidFill>
              </a:rPr>
              <a:t>3. INDIVIDUAL INFORMATION GATHERING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D8260F-D7E7-40A2-88DA-8664DE4E1C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625" y="1971675"/>
            <a:ext cx="11087100" cy="4381499"/>
          </a:xfrm>
        </p:spPr>
        <p:txBody>
          <a:bodyPr anchor="ctr">
            <a:normAutofit/>
          </a:bodyPr>
          <a:lstStyle/>
          <a:p>
            <a:r>
              <a:rPr lang="en-IN" sz="3200" dirty="0"/>
              <a:t>Information about a specific person which can be of any location. </a:t>
            </a:r>
          </a:p>
          <a:p>
            <a:r>
              <a:rPr lang="en-IN" sz="3200" dirty="0"/>
              <a:t>Multiple tools.</a:t>
            </a:r>
          </a:p>
          <a:p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30653539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Optimized Search through google dorks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27ECAA-2945-4F0B-AD9E-F29F40F608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949" y="1640806"/>
            <a:ext cx="7981951" cy="4852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8328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Optimized Search through google dorks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6. Search For keywords in directories </a:t>
            </a:r>
          </a:p>
          <a:p>
            <a:pPr lvl="1"/>
            <a:r>
              <a:rPr lang="en-US" dirty="0" err="1"/>
              <a:t>Indexof</a:t>
            </a:r>
            <a:r>
              <a:rPr lang="en-US" dirty="0"/>
              <a:t>: Movie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If http is blocked in an organization or on your system you can imbed https in front of link.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Why it works?</a:t>
            </a:r>
          </a:p>
          <a:p>
            <a:pPr marL="457200" lvl="1" indent="0">
              <a:buNone/>
            </a:pPr>
            <a:r>
              <a:rPr lang="en-US" dirty="0"/>
              <a:t>Because govt has blocked port 80, not 443.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What is the solution?</a:t>
            </a:r>
          </a:p>
          <a:p>
            <a:pPr marL="457200" lvl="1" indent="0">
              <a:buNone/>
            </a:pPr>
            <a:r>
              <a:rPr lang="en-US" dirty="0"/>
              <a:t>Govt should have blocked domain instead.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5490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427C5-8E2F-4FCF-B438-A5FD3692EE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7837" y="3117850"/>
            <a:ext cx="10305535" cy="862313"/>
          </a:xfrm>
        </p:spPr>
        <p:txBody>
          <a:bodyPr/>
          <a:lstStyle/>
          <a:p>
            <a:pPr algn="ctr"/>
            <a:r>
              <a:rPr lang="en-IN" dirty="0"/>
              <a:t>Examples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E4B99C7-ABC4-4ABA-88D9-0EDE8150F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81229-2129-465E-954C-ACF4F90BADA4}" type="slidenum">
              <a:rPr lang="en-SG" smtClean="0"/>
              <a:pPr/>
              <a:t>22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0116387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/>
              <a:t>Example: </a:t>
            </a:r>
            <a:r>
              <a:rPr lang="en-IN"/>
              <a:t>allinurl</a:t>
            </a:r>
            <a:endParaRPr lang="en-IN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039" y="1422301"/>
            <a:ext cx="6851435" cy="48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179813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Examples: </a:t>
            </a:r>
            <a:r>
              <a:rPr lang="en-IN" dirty="0" err="1"/>
              <a:t>intitle</a:t>
            </a:r>
            <a:r>
              <a:rPr lang="en-IN" dirty="0"/>
              <a:t> search</a:t>
            </a:r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039" y="1552575"/>
            <a:ext cx="5964655" cy="48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564108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Examples: intitle search</a:t>
            </a:r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039" y="1499642"/>
            <a:ext cx="6408712" cy="48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189367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Examples: intitle search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039" y="1425146"/>
            <a:ext cx="6848475" cy="4943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744808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Examples: </a:t>
            </a:r>
            <a:r>
              <a:rPr lang="en-IN" dirty="0" err="1"/>
              <a:t>indexof</a:t>
            </a:r>
            <a:r>
              <a:rPr lang="en-IN" dirty="0"/>
              <a:t> search</a:t>
            </a:r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039" y="1513755"/>
            <a:ext cx="5286375" cy="31439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8924" y="1566142"/>
            <a:ext cx="4819650" cy="30391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249118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Examples: </a:t>
            </a:r>
            <a:r>
              <a:rPr lang="en-IN" dirty="0" err="1"/>
              <a:t>indexof</a:t>
            </a:r>
            <a:r>
              <a:rPr lang="en-IN" dirty="0"/>
              <a:t> search</a:t>
            </a:r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94587" y="1379837"/>
            <a:ext cx="4854338" cy="511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039" y="1581150"/>
            <a:ext cx="5154311" cy="4999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115557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Examples: </a:t>
            </a:r>
            <a:r>
              <a:rPr lang="en-IN" dirty="0" err="1"/>
              <a:t>filetype</a:t>
            </a:r>
            <a:r>
              <a:rPr lang="en-IN" dirty="0"/>
              <a:t> search</a:t>
            </a:r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039" y="1524025"/>
            <a:ext cx="5859423" cy="48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419274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16B3C-0B5D-485A-A049-270789F74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Information Gathering- Google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9271733F-BE02-48E1-9431-C91353934F3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54126138"/>
              </p:ext>
            </p:extLst>
          </p:nvPr>
        </p:nvGraphicFramePr>
        <p:xfrm>
          <a:off x="313039" y="1425146"/>
          <a:ext cx="11658598" cy="50992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F6D00B-7171-4584-86CF-7BCC43EED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693B4B-36E0-40EA-BD24-5FA98D4B3C74}" type="slidenum">
              <a:rPr lang="en-SG" smtClean="0"/>
              <a:pPr/>
              <a:t>3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5126497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Examples: </a:t>
            </a:r>
            <a:r>
              <a:rPr lang="en-IN" dirty="0" err="1"/>
              <a:t>filetype</a:t>
            </a:r>
            <a:r>
              <a:rPr lang="en-IN" dirty="0"/>
              <a:t> search</a:t>
            </a:r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039" y="1466850"/>
            <a:ext cx="5826750" cy="48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692369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Examples: filetype and </a:t>
            </a:r>
            <a:r>
              <a:rPr lang="en-IN" dirty="0" err="1"/>
              <a:t>inurl</a:t>
            </a:r>
            <a:r>
              <a:rPr lang="en-IN" dirty="0"/>
              <a:t> search </a:t>
            </a:r>
          </a:p>
        </p:txBody>
      </p:sp>
      <p:pic>
        <p:nvPicPr>
          <p:cNvPr id="112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039" y="1692275"/>
            <a:ext cx="6014439" cy="48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84940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Examples: site search</a:t>
            </a:r>
          </a:p>
        </p:txBody>
      </p:sp>
      <p:pic>
        <p:nvPicPr>
          <p:cNvPr id="1229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324" y="1471067"/>
            <a:ext cx="5170482" cy="48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425216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Examples: site search</a:t>
            </a:r>
          </a:p>
        </p:txBody>
      </p:sp>
      <p:pic>
        <p:nvPicPr>
          <p:cNvPr id="1331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039" y="1557933"/>
            <a:ext cx="5096260" cy="48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238145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5471B9-34DB-4EE0-85DE-F2B5F70B8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Google crawl for password 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BD5887-86CB-4964-8272-91252BB9F2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IN" sz="2800" b="1" dirty="0"/>
              <a:t>Here, some google search syntax to crawl the password: </a:t>
            </a:r>
            <a:br>
              <a:rPr lang="en-IN" sz="2800" b="1" dirty="0"/>
            </a:br>
            <a:br>
              <a:rPr lang="en-IN" sz="2800" b="1" dirty="0"/>
            </a:br>
            <a:r>
              <a:rPr lang="en-IN" dirty="0"/>
              <a:t>1. </a:t>
            </a:r>
            <a:r>
              <a:rPr lang="en-IN" b="1" dirty="0"/>
              <a:t>"Login: *" "password =*" filetype: </a:t>
            </a:r>
            <a:r>
              <a:rPr lang="en-IN" b="1" dirty="0" err="1"/>
              <a:t>xls</a:t>
            </a:r>
            <a:r>
              <a:rPr lang="en-IN" dirty="0"/>
              <a:t> (searching data command to the system files that are stored in Microsoft Excel) </a:t>
            </a:r>
            <a:br>
              <a:rPr lang="en-IN" dirty="0"/>
            </a:br>
            <a:br>
              <a:rPr lang="en-IN" dirty="0"/>
            </a:br>
            <a:r>
              <a:rPr lang="en-IN" dirty="0"/>
              <a:t>2. </a:t>
            </a:r>
            <a:r>
              <a:rPr lang="en-IN" b="1" dirty="0" err="1"/>
              <a:t>allinurl</a:t>
            </a:r>
            <a:r>
              <a:rPr lang="en-IN" b="1" dirty="0"/>
              <a:t>: auth_user_file.txt</a:t>
            </a:r>
            <a:r>
              <a:rPr lang="en-IN" dirty="0"/>
              <a:t> (to find files auth_user_file.txt containing password on server). </a:t>
            </a:r>
            <a:br>
              <a:rPr lang="en-IN" dirty="0"/>
            </a:br>
            <a:br>
              <a:rPr lang="en-IN" dirty="0"/>
            </a:br>
            <a:r>
              <a:rPr lang="en-IN" dirty="0"/>
              <a:t>3. </a:t>
            </a:r>
            <a:r>
              <a:rPr lang="en-IN" b="1" dirty="0"/>
              <a:t>filetype: </a:t>
            </a:r>
            <a:r>
              <a:rPr lang="en-IN" b="1" dirty="0" err="1"/>
              <a:t>xls</a:t>
            </a:r>
            <a:r>
              <a:rPr lang="en-IN" b="1" dirty="0"/>
              <a:t> </a:t>
            </a:r>
            <a:r>
              <a:rPr lang="en-IN" b="1" dirty="0" err="1"/>
              <a:t>inurl</a:t>
            </a:r>
            <a:r>
              <a:rPr lang="en-IN" b="1" dirty="0"/>
              <a:t>: "password.xls"</a:t>
            </a:r>
            <a:r>
              <a:rPr lang="en-IN" dirty="0"/>
              <a:t> (looking for username and password in </a:t>
            </a:r>
            <a:r>
              <a:rPr lang="en-IN" dirty="0" err="1"/>
              <a:t>ms</a:t>
            </a:r>
            <a:r>
              <a:rPr lang="en-IN" dirty="0"/>
              <a:t> excel format). This command can change with admin.xls) </a:t>
            </a:r>
            <a:br>
              <a:rPr lang="en-IN" dirty="0"/>
            </a:br>
            <a:br>
              <a:rPr lang="en-IN" dirty="0"/>
            </a:br>
            <a:r>
              <a:rPr lang="en-IN" dirty="0"/>
              <a:t>4. </a:t>
            </a:r>
            <a:r>
              <a:rPr lang="en-IN" b="1" dirty="0"/>
              <a:t>intitle: login password</a:t>
            </a:r>
            <a:r>
              <a:rPr lang="en-IN" dirty="0"/>
              <a:t> (get link to the login page with the login words on the title and password words anywhere. If you want to the query index more pages, type </a:t>
            </a:r>
            <a:r>
              <a:rPr lang="en-IN" dirty="0" err="1"/>
              <a:t>allintitle</a:t>
            </a:r>
            <a:r>
              <a:rPr lang="en-IN" dirty="0"/>
              <a:t>) </a:t>
            </a:r>
            <a:br>
              <a:rPr lang="en-IN" dirty="0"/>
            </a:br>
            <a:br>
              <a:rPr lang="en-IN" dirty="0"/>
            </a:br>
            <a:r>
              <a:rPr lang="en-IN" dirty="0"/>
              <a:t>5. </a:t>
            </a:r>
            <a:r>
              <a:rPr lang="en-IN" b="1" dirty="0"/>
              <a:t>intitle: "Index of" </a:t>
            </a:r>
            <a:r>
              <a:rPr lang="en-IN" b="1" dirty="0" err="1"/>
              <a:t>master.passwd</a:t>
            </a:r>
            <a:r>
              <a:rPr lang="en-IN" dirty="0"/>
              <a:t> (index the master password page) </a:t>
            </a:r>
            <a:br>
              <a:rPr lang="en-IN" dirty="0"/>
            </a:br>
            <a:br>
              <a:rPr lang="en-IN" dirty="0"/>
            </a:br>
            <a:r>
              <a:rPr lang="en-IN" dirty="0"/>
              <a:t>6. </a:t>
            </a:r>
            <a:r>
              <a:rPr lang="en-IN" b="1" dirty="0"/>
              <a:t>index of / backup</a:t>
            </a:r>
            <a:r>
              <a:rPr lang="en-IN" dirty="0"/>
              <a:t> (will search the index backup file on server) </a:t>
            </a:r>
            <a:br>
              <a:rPr lang="en-IN" dirty="0"/>
            </a:br>
            <a:br>
              <a:rPr lang="en-IN" dirty="0"/>
            </a:br>
            <a:r>
              <a:rPr lang="en-IN" dirty="0"/>
              <a:t>7. </a:t>
            </a:r>
            <a:r>
              <a:rPr lang="en-IN" b="1" dirty="0"/>
              <a:t>intitle: </a:t>
            </a:r>
            <a:r>
              <a:rPr lang="en-IN" b="1" dirty="0" err="1"/>
              <a:t>index.of</a:t>
            </a:r>
            <a:r>
              <a:rPr lang="en-IN" b="1" dirty="0"/>
              <a:t> </a:t>
            </a:r>
            <a:r>
              <a:rPr lang="en-IN" b="1" dirty="0" err="1"/>
              <a:t>people.lst</a:t>
            </a:r>
            <a:r>
              <a:rPr lang="en-IN" dirty="0"/>
              <a:t> (will find web pages that contain user list). </a:t>
            </a:r>
            <a:br>
              <a:rPr lang="en-IN" dirty="0"/>
            </a:br>
            <a:br>
              <a:rPr lang="en-IN" dirty="0"/>
            </a:br>
            <a:r>
              <a:rPr lang="en-IN" dirty="0"/>
              <a:t>8. </a:t>
            </a:r>
            <a:r>
              <a:rPr lang="en-IN" b="1" dirty="0"/>
              <a:t>intitle: </a:t>
            </a:r>
            <a:r>
              <a:rPr lang="en-IN" b="1" dirty="0" err="1"/>
              <a:t>index.of</a:t>
            </a:r>
            <a:r>
              <a:rPr lang="en-IN" b="1" dirty="0"/>
              <a:t> </a:t>
            </a:r>
            <a:r>
              <a:rPr lang="en-IN" b="1" dirty="0" err="1"/>
              <a:t>passwd.bak</a:t>
            </a:r>
            <a:r>
              <a:rPr lang="en-IN" dirty="0"/>
              <a:t> ( will search the index backup password files) </a:t>
            </a:r>
            <a:br>
              <a:rPr lang="en-IN" dirty="0"/>
            </a:br>
            <a:endParaRPr lang="en-IN" dirty="0"/>
          </a:p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510BC6-AB38-4788-B844-3168251AB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693B4B-36E0-40EA-BD24-5FA98D4B3C74}" type="slidenum">
              <a:rPr lang="en-SG" smtClean="0"/>
              <a:pPr/>
              <a:t>34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93364868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Information Gather-Cameras Info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00F9BA75-0C9B-4DD2-82A4-7CB39402719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60684180"/>
              </p:ext>
            </p:extLst>
          </p:nvPr>
        </p:nvGraphicFramePr>
        <p:xfrm>
          <a:off x="313038" y="1425145"/>
          <a:ext cx="5601987" cy="48137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6" name="Content Placeholder 4">
            <a:extLst>
              <a:ext uri="{FF2B5EF4-FFF2-40B4-BE49-F238E27FC236}">
                <a16:creationId xmlns:a16="http://schemas.microsoft.com/office/drawing/2014/main" id="{AD25126F-FE02-4530-BD4E-201DDC7BE1B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22200204"/>
              </p:ext>
            </p:extLst>
          </p:nvPr>
        </p:nvGraphicFramePr>
        <p:xfrm>
          <a:off x="6867525" y="2181225"/>
          <a:ext cx="4744736" cy="358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32180502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3CE315-499F-4908-ABE3-F80908182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Information Gathering-Camera’s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17CE66-1EA1-4D9F-824F-A8E12E9D68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Intitle: Live/-Axis </a:t>
            </a:r>
          </a:p>
          <a:p>
            <a:r>
              <a:rPr lang="en-IN" dirty="0"/>
              <a:t>Open any link</a:t>
            </a:r>
          </a:p>
          <a:p>
            <a:pPr lvl="1"/>
            <a:r>
              <a:rPr lang="en-IN" dirty="0">
                <a:hlinkClick r:id="rId2"/>
              </a:rPr>
              <a:t>https://www.insecam.org/en/bytype/Axis/</a:t>
            </a: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EA7D40-F734-4647-B58B-CC5E663D0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693B4B-36E0-40EA-BD24-5FA98D4B3C74}" type="slidenum">
              <a:rPr lang="en-SG" smtClean="0"/>
              <a:pPr/>
              <a:t>36</a:t>
            </a:fld>
            <a:endParaRPr lang="en-S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359531-573D-4EC6-967D-05BEA95B58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5146" y="2645434"/>
            <a:ext cx="8614453" cy="3847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1444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3CE315-499F-4908-ABE3-F80908182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Information Gathering-Camera’s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17CE66-1EA1-4D9F-824F-A8E12E9D68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Intitle:/view.shtml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EA7D40-F734-4647-B58B-CC5E663D0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693B4B-36E0-40EA-BD24-5FA98D4B3C74}" type="slidenum">
              <a:rPr lang="en-SG" smtClean="0"/>
              <a:pPr/>
              <a:t>37</a:t>
            </a:fld>
            <a:endParaRPr lang="en-SG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8CA10D7-07CB-4934-A66B-E64784CDBC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7029" y="1425146"/>
            <a:ext cx="6318671" cy="5067729"/>
          </a:xfrm>
          <a:prstGeom prst="rect">
            <a:avLst/>
          </a:prstGeom>
          <a:ln>
            <a:solidFill>
              <a:srgbClr val="F99420"/>
            </a:solidFill>
          </a:ln>
        </p:spPr>
      </p:pic>
    </p:spTree>
    <p:extLst>
      <p:ext uri="{BB962C8B-B14F-4D97-AF65-F5344CB8AC3E}">
        <p14:creationId xmlns:p14="http://schemas.microsoft.com/office/powerpoint/2010/main" val="38466003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DAB2D-52AC-4C45-9D72-9518360A6E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Information Gathering-Camera’s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E2E919-521D-4457-8F9C-E0AD01D0E8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693B4B-36E0-40EA-BD24-5FA98D4B3C74}" type="slidenum">
              <a:rPr lang="en-SG" smtClean="0"/>
              <a:pPr/>
              <a:t>38</a:t>
            </a:fld>
            <a:endParaRPr lang="en-SG" dirty="0"/>
          </a:p>
        </p:txBody>
      </p:sp>
      <p:graphicFrame>
        <p:nvGraphicFramePr>
          <p:cNvPr id="3" name="Content Placeholder 2">
            <a:extLst>
              <a:ext uri="{FF2B5EF4-FFF2-40B4-BE49-F238E27FC236}">
                <a16:creationId xmlns:a16="http://schemas.microsoft.com/office/drawing/2014/main" id="{4E8E2453-DE22-4C3B-9C01-0D3D0DA3DA6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56764898"/>
              </p:ext>
            </p:extLst>
          </p:nvPr>
        </p:nvGraphicFramePr>
        <p:xfrm>
          <a:off x="313039" y="1796621"/>
          <a:ext cx="11658598" cy="27468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1728923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3A2075-93FD-48DA-8B97-04A4D0F52D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Google Dork List to find cameras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6FD1B9-FB71-4648-AB48-4F8AD139D6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en-IN" dirty="0" err="1"/>
              <a:t>Inurl</a:t>
            </a:r>
            <a:r>
              <a:rPr lang="en-IN" dirty="0"/>
              <a:t>:”</a:t>
            </a:r>
            <a:r>
              <a:rPr lang="en-IN" dirty="0" err="1"/>
              <a:t>CgiStart?page</a:t>
            </a:r>
            <a:r>
              <a:rPr lang="en-IN" dirty="0"/>
              <a:t>=”</a:t>
            </a:r>
          </a:p>
          <a:p>
            <a:r>
              <a:rPr lang="en-IN" dirty="0" err="1"/>
              <a:t>inurl</a:t>
            </a:r>
            <a:r>
              <a:rPr lang="en-IN" dirty="0"/>
              <a:t>:/view.shtml</a:t>
            </a:r>
          </a:p>
          <a:p>
            <a:r>
              <a:rPr lang="en-IN" dirty="0" err="1"/>
              <a:t>intitle:”Live</a:t>
            </a:r>
            <a:r>
              <a:rPr lang="en-IN" dirty="0"/>
              <a:t> View / – AXIS</a:t>
            </a:r>
          </a:p>
          <a:p>
            <a:r>
              <a:rPr lang="en-IN" dirty="0" err="1"/>
              <a:t>inurl:view</a:t>
            </a:r>
            <a:r>
              <a:rPr lang="en-IN" dirty="0"/>
              <a:t>/view.shtml</a:t>
            </a:r>
          </a:p>
          <a:p>
            <a:r>
              <a:rPr lang="en-IN" dirty="0" err="1"/>
              <a:t>inurl:ViewerFrame?Mode</a:t>
            </a:r>
            <a:r>
              <a:rPr lang="en-IN" dirty="0"/>
              <a:t>=</a:t>
            </a:r>
          </a:p>
          <a:p>
            <a:r>
              <a:rPr lang="en-IN" dirty="0" err="1"/>
              <a:t>inurl:ViewerFrame?Mode</a:t>
            </a:r>
            <a:r>
              <a:rPr lang="en-IN" dirty="0"/>
              <a:t>=Refresh</a:t>
            </a:r>
          </a:p>
          <a:p>
            <a:r>
              <a:rPr lang="en-IN" dirty="0" err="1"/>
              <a:t>inurl:axis-cgi</a:t>
            </a:r>
            <a:r>
              <a:rPr lang="en-IN" dirty="0"/>
              <a:t>/jpg</a:t>
            </a:r>
          </a:p>
          <a:p>
            <a:r>
              <a:rPr lang="en-IN" dirty="0" err="1"/>
              <a:t>inurl:axis-cgi</a:t>
            </a:r>
            <a:r>
              <a:rPr lang="en-IN" dirty="0"/>
              <a:t>/</a:t>
            </a:r>
            <a:r>
              <a:rPr lang="en-IN" dirty="0" err="1"/>
              <a:t>mjpg</a:t>
            </a:r>
            <a:r>
              <a:rPr lang="en-IN" dirty="0"/>
              <a:t> (motion-JPEG) (disconnected)</a:t>
            </a:r>
          </a:p>
          <a:p>
            <a:r>
              <a:rPr lang="en-IN" dirty="0" err="1"/>
              <a:t>inurl:view</a:t>
            </a:r>
            <a:r>
              <a:rPr lang="en-IN" dirty="0"/>
              <a:t>/indexFrame.shtml</a:t>
            </a:r>
          </a:p>
          <a:p>
            <a:r>
              <a:rPr lang="en-IN" dirty="0" err="1"/>
              <a:t>inurl:view</a:t>
            </a:r>
            <a:r>
              <a:rPr lang="en-IN" dirty="0"/>
              <a:t>/index.shtml</a:t>
            </a:r>
          </a:p>
          <a:p>
            <a:r>
              <a:rPr lang="en-IN" dirty="0" err="1"/>
              <a:t>inurl:view</a:t>
            </a:r>
            <a:r>
              <a:rPr lang="en-IN" dirty="0"/>
              <a:t>/view.shtml</a:t>
            </a:r>
          </a:p>
          <a:p>
            <a:r>
              <a:rPr lang="en-IN" dirty="0" err="1"/>
              <a:t>liveapplet</a:t>
            </a:r>
            <a:endParaRPr lang="en-IN" dirty="0"/>
          </a:p>
          <a:p>
            <a:r>
              <a:rPr lang="en-IN" dirty="0" err="1"/>
              <a:t>intitle:”live</a:t>
            </a:r>
            <a:r>
              <a:rPr lang="en-IN" dirty="0"/>
              <a:t> view” </a:t>
            </a:r>
            <a:r>
              <a:rPr lang="en-IN" dirty="0" err="1"/>
              <a:t>intitle:axis</a:t>
            </a:r>
            <a:endParaRPr lang="en-IN" dirty="0"/>
          </a:p>
          <a:p>
            <a:r>
              <a:rPr lang="en-IN" dirty="0" err="1"/>
              <a:t>intitle:liveapplet</a:t>
            </a:r>
            <a:endParaRPr lang="en-IN" dirty="0"/>
          </a:p>
          <a:p>
            <a:r>
              <a:rPr lang="en-IN" dirty="0" err="1"/>
              <a:t>allintitle</a:t>
            </a:r>
            <a:r>
              <a:rPr lang="en-IN" dirty="0"/>
              <a:t>:”Network Camera </a:t>
            </a:r>
            <a:r>
              <a:rPr lang="en-IN" dirty="0" err="1"/>
              <a:t>NetworkCamera</a:t>
            </a:r>
            <a:r>
              <a:rPr lang="en-IN" dirty="0"/>
              <a:t>” (disconnected)</a:t>
            </a:r>
          </a:p>
          <a:p>
            <a:r>
              <a:rPr lang="en-IN" dirty="0" err="1"/>
              <a:t>intitle:axis</a:t>
            </a:r>
            <a:r>
              <a:rPr lang="en-IN" dirty="0"/>
              <a:t> </a:t>
            </a:r>
            <a:r>
              <a:rPr lang="en-IN" dirty="0" err="1"/>
              <a:t>intitle:”video</a:t>
            </a:r>
            <a:r>
              <a:rPr lang="en-IN" dirty="0"/>
              <a:t> server”</a:t>
            </a:r>
          </a:p>
          <a:p>
            <a:r>
              <a:rPr lang="en-IN" dirty="0" err="1"/>
              <a:t>intitle:liveapplet</a:t>
            </a:r>
            <a:r>
              <a:rPr lang="en-IN" dirty="0"/>
              <a:t> </a:t>
            </a:r>
            <a:r>
              <a:rPr lang="en-IN" dirty="0" err="1"/>
              <a:t>inurl:LvAppl</a:t>
            </a:r>
            <a:endParaRPr lang="en-IN" dirty="0"/>
          </a:p>
          <a:p>
            <a:r>
              <a:rPr lang="en-IN" dirty="0"/>
              <a:t>intitle:”</a:t>
            </a:r>
            <a:r>
              <a:rPr lang="en-IN" dirty="0" err="1"/>
              <a:t>EvoCam</a:t>
            </a:r>
            <a:r>
              <a:rPr lang="en-IN" dirty="0"/>
              <a:t>” </a:t>
            </a:r>
            <a:r>
              <a:rPr lang="en-IN" dirty="0" err="1"/>
              <a:t>inurl</a:t>
            </a:r>
            <a:r>
              <a:rPr lang="en-IN" dirty="0"/>
              <a:t>:”webcam.html”</a:t>
            </a:r>
          </a:p>
          <a:p>
            <a:r>
              <a:rPr lang="en-IN" dirty="0" err="1"/>
              <a:t>intitle:”Live</a:t>
            </a:r>
            <a:r>
              <a:rPr lang="en-IN" dirty="0"/>
              <a:t> </a:t>
            </a:r>
            <a:r>
              <a:rPr lang="en-IN" dirty="0" err="1"/>
              <a:t>NetSnap</a:t>
            </a:r>
            <a:r>
              <a:rPr lang="en-IN" dirty="0"/>
              <a:t> Cam-Server feed”</a:t>
            </a:r>
          </a:p>
          <a:p>
            <a:r>
              <a:rPr lang="en-IN" dirty="0" err="1"/>
              <a:t>intitle:”Live</a:t>
            </a:r>
            <a:r>
              <a:rPr lang="en-IN" dirty="0"/>
              <a:t> View / – AXIS”</a:t>
            </a:r>
          </a:p>
          <a:p>
            <a:r>
              <a:rPr lang="en-IN" dirty="0" err="1"/>
              <a:t>inurl:indexFrame.shtml</a:t>
            </a:r>
            <a:r>
              <a:rPr lang="en-IN" dirty="0"/>
              <a:t> Axis</a:t>
            </a:r>
          </a:p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A95079-49D9-4090-9C6F-36F7611FB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693B4B-36E0-40EA-BD24-5FA98D4B3C74}" type="slidenum">
              <a:rPr lang="en-SG" smtClean="0"/>
              <a:pPr/>
              <a:t>39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8360806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Google Hacking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IN" dirty="0"/>
          </a:p>
          <a:p>
            <a:pPr marL="0" indent="0" algn="ctr">
              <a:buNone/>
            </a:pPr>
            <a:r>
              <a:rPr lang="en-IN" dirty="0"/>
              <a:t>Using </a:t>
            </a:r>
            <a:r>
              <a:rPr lang="en-IN" sz="3600" i="1" dirty="0">
                <a:solidFill>
                  <a:srgbClr val="FF0000"/>
                </a:solidFill>
              </a:rPr>
              <a:t>Google</a:t>
            </a:r>
            <a:r>
              <a:rPr lang="en-IN" dirty="0"/>
              <a:t> as a Reconnaissance Tool</a:t>
            </a:r>
          </a:p>
        </p:txBody>
      </p:sp>
      <p:sp>
        <p:nvSpPr>
          <p:cNvPr id="4" name="Rectangle 3"/>
          <p:cNvSpPr/>
          <p:nvPr/>
        </p:nvSpPr>
        <p:spPr>
          <a:xfrm>
            <a:off x="2279576" y="1289952"/>
            <a:ext cx="748883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IN" dirty="0"/>
          </a:p>
          <a:p>
            <a:endParaRPr lang="en-IN" dirty="0"/>
          </a:p>
          <a:p>
            <a:r>
              <a:rPr lang="en-IN" sz="2000" dirty="0"/>
              <a:t> </a:t>
            </a:r>
          </a:p>
        </p:txBody>
      </p:sp>
      <p:sp>
        <p:nvSpPr>
          <p:cNvPr id="6" name="Rectangle 5"/>
          <p:cNvSpPr/>
          <p:nvPr/>
        </p:nvSpPr>
        <p:spPr>
          <a:xfrm>
            <a:off x="1257299" y="2903039"/>
            <a:ext cx="10334626" cy="2092881"/>
          </a:xfrm>
          <a:prstGeom prst="rect">
            <a:avLst/>
          </a:prstGeom>
          <a:ln w="12700">
            <a:solidFill>
              <a:srgbClr val="FF0000"/>
            </a:solidFill>
          </a:ln>
        </p:spPr>
        <p:txBody>
          <a:bodyPr wrap="square" anchor="ctr">
            <a:spAutoFit/>
          </a:bodyPr>
          <a:lstStyle/>
          <a:p>
            <a:pPr algn="ctr"/>
            <a:endParaRPr lang="en-IN" sz="2800" dirty="0">
              <a:solidFill>
                <a:srgbClr val="FF0000"/>
              </a:solidFill>
            </a:endParaRPr>
          </a:p>
          <a:p>
            <a:pPr algn="ctr"/>
            <a:r>
              <a:rPr lang="en-IN" sz="2800" dirty="0">
                <a:solidFill>
                  <a:srgbClr val="FF0000"/>
                </a:solidFill>
              </a:rPr>
              <a:t>“Google is in many ways (the) most dangerous website on the Internet….”</a:t>
            </a:r>
          </a:p>
          <a:p>
            <a:pPr algn="ctr"/>
            <a:r>
              <a:rPr lang="en-IN" sz="2800" dirty="0">
                <a:solidFill>
                  <a:srgbClr val="FF0000"/>
                </a:solidFill>
              </a:rPr>
              <a:t>-Scott </a:t>
            </a:r>
            <a:r>
              <a:rPr lang="en-IN" sz="2800" dirty="0" err="1">
                <a:solidFill>
                  <a:srgbClr val="FF0000"/>
                </a:solidFill>
              </a:rPr>
              <a:t>Granneman</a:t>
            </a:r>
            <a:r>
              <a:rPr lang="en-IN" sz="2800" dirty="0">
                <a:solidFill>
                  <a:srgbClr val="FF0000"/>
                </a:solidFill>
              </a:rPr>
              <a:t>, </a:t>
            </a:r>
            <a:r>
              <a:rPr lang="en-IN" sz="2800" i="1" dirty="0" err="1">
                <a:solidFill>
                  <a:srgbClr val="FF0000"/>
                </a:solidFill>
              </a:rPr>
              <a:t>SecurityFocus</a:t>
            </a:r>
            <a:endParaRPr lang="en-IN" sz="2800" i="1" dirty="0">
              <a:solidFill>
                <a:srgbClr val="FF0000"/>
              </a:solidFill>
            </a:endParaRPr>
          </a:p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306393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0F974-3468-4F64-8C12-DE9964D15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2295525" cy="4930246"/>
          </a:xfrm>
        </p:spPr>
        <p:txBody>
          <a:bodyPr>
            <a:normAutofit/>
          </a:bodyPr>
          <a:lstStyle/>
          <a:p>
            <a:pPr algn="r"/>
            <a:r>
              <a:rPr lang="en-IN">
                <a:solidFill>
                  <a:schemeClr val="accent1"/>
                </a:solidFill>
              </a:rPr>
              <a:t>Digital Footpriniting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1CC9C6A-D02F-4142-A672-630597C879D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35039219"/>
              </p:ext>
            </p:extLst>
          </p:nvPr>
        </p:nvGraphicFramePr>
        <p:xfrm>
          <a:off x="3324225" y="619124"/>
          <a:ext cx="8029576" cy="54578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746886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D86CE117-1AF9-46E3-8937-104E1958B99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6379789"/>
              </p:ext>
            </p:extLst>
          </p:nvPr>
        </p:nvGraphicFramePr>
        <p:xfrm>
          <a:off x="113013" y="1476375"/>
          <a:ext cx="11774187" cy="50165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itle 4">
            <a:extLst>
              <a:ext uri="{FF2B5EF4-FFF2-40B4-BE49-F238E27FC236}">
                <a16:creationId xmlns:a16="http://schemas.microsoft.com/office/drawing/2014/main" id="{06526546-1B4D-4C56-A79F-D1CF5E231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Information Gathering- Google</a:t>
            </a:r>
          </a:p>
        </p:txBody>
      </p:sp>
    </p:spTree>
    <p:extLst>
      <p:ext uri="{BB962C8B-B14F-4D97-AF65-F5344CB8AC3E}">
        <p14:creationId xmlns:p14="http://schemas.microsoft.com/office/powerpoint/2010/main" val="31444697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2072C6-DDBF-415B-9326-9794FFA8C3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924" y="377657"/>
            <a:ext cx="10271126" cy="1152525"/>
          </a:xfrm>
        </p:spPr>
        <p:txBody>
          <a:bodyPr>
            <a:normAutofit/>
          </a:bodyPr>
          <a:lstStyle/>
          <a:p>
            <a:pPr algn="r"/>
            <a:r>
              <a:rPr lang="en-IN" dirty="0">
                <a:solidFill>
                  <a:schemeClr val="accent1"/>
                </a:solidFill>
              </a:rPr>
              <a:t>Other ways of Information Gathering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533EE9C-4AAA-465E-89CF-BD3010A5BF5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16791582"/>
              </p:ext>
            </p:extLst>
          </p:nvPr>
        </p:nvGraphicFramePr>
        <p:xfrm>
          <a:off x="415924" y="1530182"/>
          <a:ext cx="11509376" cy="55340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037049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 DORKS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https://merabheja.com/tech-hacks/</a:t>
            </a:r>
            <a:r>
              <a:rPr lang="en-US" dirty="0"/>
              <a:t> (amazing hacks)</a:t>
            </a:r>
          </a:p>
        </p:txBody>
      </p:sp>
    </p:spTree>
    <p:extLst>
      <p:ext uri="{BB962C8B-B14F-4D97-AF65-F5344CB8AC3E}">
        <p14:creationId xmlns:p14="http://schemas.microsoft.com/office/powerpoint/2010/main" val="28174830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 Dorks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DFC85996-F0F3-408C-B34A-8C09FB41506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7546694"/>
              </p:ext>
            </p:extLst>
          </p:nvPr>
        </p:nvGraphicFramePr>
        <p:xfrm>
          <a:off x="313039" y="1425146"/>
          <a:ext cx="11288411" cy="33849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323002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 Dorks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FC4CE5F2-1305-4CA9-B91E-5B9F0E7FA8E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70424059"/>
              </p:ext>
            </p:extLst>
          </p:nvPr>
        </p:nvGraphicFramePr>
        <p:xfrm>
          <a:off x="313039" y="1425146"/>
          <a:ext cx="11658598" cy="50992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900055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1948</TotalTime>
  <Words>1327</Words>
  <Application>Microsoft Office PowerPoint</Application>
  <PresentationFormat>Widescreen</PresentationFormat>
  <Paragraphs>197</Paragraphs>
  <Slides>40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3" baseType="lpstr">
      <vt:lpstr>Arial</vt:lpstr>
      <vt:lpstr>Calibri</vt:lpstr>
      <vt:lpstr>Office Theme</vt:lpstr>
      <vt:lpstr>Information Gathering</vt:lpstr>
      <vt:lpstr>3. INDIVIDUAL INFORMATION GATHERING</vt:lpstr>
      <vt:lpstr>Information Gathering- Google</vt:lpstr>
      <vt:lpstr>Google Hacking</vt:lpstr>
      <vt:lpstr>Information Gathering- Google</vt:lpstr>
      <vt:lpstr>Other ways of Information Gathering</vt:lpstr>
      <vt:lpstr>Google DORKS</vt:lpstr>
      <vt:lpstr>Google Dorks</vt:lpstr>
      <vt:lpstr>Google Dorks</vt:lpstr>
      <vt:lpstr>Optimized Search through google dorks</vt:lpstr>
      <vt:lpstr>Optimized Search through google dorks</vt:lpstr>
      <vt:lpstr>Optimized Search through google dorks</vt:lpstr>
      <vt:lpstr>Optimized Search through google dorks</vt:lpstr>
      <vt:lpstr>Optimized Search through google dorks</vt:lpstr>
      <vt:lpstr>Optimized Search through google dorks</vt:lpstr>
      <vt:lpstr>Optimized Search through google dorks</vt:lpstr>
      <vt:lpstr>Optimized Search through google dorks</vt:lpstr>
      <vt:lpstr>Optimized Search through google dorks</vt:lpstr>
      <vt:lpstr>Optimized Search through google dorks</vt:lpstr>
      <vt:lpstr>Optimized Search through google dorks</vt:lpstr>
      <vt:lpstr>Optimized Search through google dorks</vt:lpstr>
      <vt:lpstr>Examples</vt:lpstr>
      <vt:lpstr>Example: allinurl</vt:lpstr>
      <vt:lpstr>Examples: intitle search</vt:lpstr>
      <vt:lpstr>Examples: intitle search</vt:lpstr>
      <vt:lpstr>Examples: intitle search</vt:lpstr>
      <vt:lpstr>Examples: indexof search</vt:lpstr>
      <vt:lpstr>Examples: indexof search</vt:lpstr>
      <vt:lpstr>Examples: filetype search</vt:lpstr>
      <vt:lpstr>Examples: filetype search</vt:lpstr>
      <vt:lpstr>Examples: filetype and inurl search </vt:lpstr>
      <vt:lpstr>Examples: site search</vt:lpstr>
      <vt:lpstr>Examples: site search</vt:lpstr>
      <vt:lpstr>Google crawl for password search</vt:lpstr>
      <vt:lpstr>Information Gather-Cameras Info</vt:lpstr>
      <vt:lpstr>Information Gathering-Camera’s</vt:lpstr>
      <vt:lpstr>Information Gathering-Camera’s</vt:lpstr>
      <vt:lpstr>Information Gathering-Camera’s</vt:lpstr>
      <vt:lpstr>Google Dork List to find cameras</vt:lpstr>
      <vt:lpstr>Digital Footpriniting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Malware cont..</dc:title>
  <dc:creator>Sharad Gogna</dc:creator>
  <cp:lastModifiedBy>mehak khurana</cp:lastModifiedBy>
  <cp:revision>38</cp:revision>
  <dcterms:created xsi:type="dcterms:W3CDTF">2019-11-20T10:09:07Z</dcterms:created>
  <dcterms:modified xsi:type="dcterms:W3CDTF">2020-08-09T18:07:28Z</dcterms:modified>
</cp:coreProperties>
</file>